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4"/>
    <p:sldMasterId id="2147483687" r:id="rId5"/>
  </p:sldMasterIdLst>
  <p:notesMasterIdLst>
    <p:notesMasterId r:id="rId36"/>
  </p:notesMasterIdLst>
  <p:sldIdLst>
    <p:sldId id="275" r:id="rId6"/>
    <p:sldId id="276" r:id="rId7"/>
    <p:sldId id="359" r:id="rId8"/>
    <p:sldId id="349" r:id="rId9"/>
    <p:sldId id="336" r:id="rId10"/>
    <p:sldId id="350" r:id="rId11"/>
    <p:sldId id="358" r:id="rId12"/>
    <p:sldId id="332" r:id="rId13"/>
    <p:sldId id="338" r:id="rId14"/>
    <p:sldId id="351" r:id="rId15"/>
    <p:sldId id="341" r:id="rId16"/>
    <p:sldId id="342" r:id="rId17"/>
    <p:sldId id="334" r:id="rId18"/>
    <p:sldId id="327" r:id="rId19"/>
    <p:sldId id="352" r:id="rId20"/>
    <p:sldId id="335" r:id="rId21"/>
    <p:sldId id="356" r:id="rId22"/>
    <p:sldId id="357" r:id="rId23"/>
    <p:sldId id="343" r:id="rId24"/>
    <p:sldId id="339" r:id="rId25"/>
    <p:sldId id="360" r:id="rId26"/>
    <p:sldId id="344" r:id="rId27"/>
    <p:sldId id="354" r:id="rId28"/>
    <p:sldId id="345" r:id="rId29"/>
    <p:sldId id="346" r:id="rId30"/>
    <p:sldId id="355" r:id="rId31"/>
    <p:sldId id="347" r:id="rId32"/>
    <p:sldId id="348" r:id="rId33"/>
    <p:sldId id="340" r:id="rId34"/>
    <p:sldId id="361" r:id="rId35"/>
  </p:sldIdLst>
  <p:sldSz cx="9144000" cy="6858000" type="screen4x3"/>
  <p:notesSz cx="6858000" cy="9144000"/>
  <p:defaultTextStyle>
    <a:defPPr>
      <a:defRPr lang="en-US"/>
    </a:defPPr>
    <a:lvl1pPr marL="0" algn="l" defTabSz="914239" rtl="0" eaLnBrk="1" latinLnBrk="0" hangingPunct="1">
      <a:defRPr sz="1800" kern="1200">
        <a:solidFill>
          <a:schemeClr val="tx1"/>
        </a:solidFill>
        <a:latin typeface="+mn-lt"/>
        <a:ea typeface="+mn-ea"/>
        <a:cs typeface="+mn-cs"/>
      </a:defRPr>
    </a:lvl1pPr>
    <a:lvl2pPr marL="457119" algn="l" defTabSz="914239" rtl="0" eaLnBrk="1" latinLnBrk="0" hangingPunct="1">
      <a:defRPr sz="1800" kern="1200">
        <a:solidFill>
          <a:schemeClr val="tx1"/>
        </a:solidFill>
        <a:latin typeface="+mn-lt"/>
        <a:ea typeface="+mn-ea"/>
        <a:cs typeface="+mn-cs"/>
      </a:defRPr>
    </a:lvl2pPr>
    <a:lvl3pPr marL="914239" algn="l" defTabSz="914239" rtl="0" eaLnBrk="1" latinLnBrk="0" hangingPunct="1">
      <a:defRPr sz="1800" kern="1200">
        <a:solidFill>
          <a:schemeClr val="tx1"/>
        </a:solidFill>
        <a:latin typeface="+mn-lt"/>
        <a:ea typeface="+mn-ea"/>
        <a:cs typeface="+mn-cs"/>
      </a:defRPr>
    </a:lvl3pPr>
    <a:lvl4pPr marL="1371358" algn="l" defTabSz="914239" rtl="0" eaLnBrk="1" latinLnBrk="0" hangingPunct="1">
      <a:defRPr sz="1800" kern="1200">
        <a:solidFill>
          <a:schemeClr val="tx1"/>
        </a:solidFill>
        <a:latin typeface="+mn-lt"/>
        <a:ea typeface="+mn-ea"/>
        <a:cs typeface="+mn-cs"/>
      </a:defRPr>
    </a:lvl4pPr>
    <a:lvl5pPr marL="1828477" algn="l" defTabSz="914239" rtl="0" eaLnBrk="1" latinLnBrk="0" hangingPunct="1">
      <a:defRPr sz="1800" kern="1200">
        <a:solidFill>
          <a:schemeClr val="tx1"/>
        </a:solidFill>
        <a:latin typeface="+mn-lt"/>
        <a:ea typeface="+mn-ea"/>
        <a:cs typeface="+mn-cs"/>
      </a:defRPr>
    </a:lvl5pPr>
    <a:lvl6pPr marL="2285596" algn="l" defTabSz="914239" rtl="0" eaLnBrk="1" latinLnBrk="0" hangingPunct="1">
      <a:defRPr sz="1800" kern="1200">
        <a:solidFill>
          <a:schemeClr val="tx1"/>
        </a:solidFill>
        <a:latin typeface="+mn-lt"/>
        <a:ea typeface="+mn-ea"/>
        <a:cs typeface="+mn-cs"/>
      </a:defRPr>
    </a:lvl6pPr>
    <a:lvl7pPr marL="2742716" algn="l" defTabSz="914239" rtl="0" eaLnBrk="1" latinLnBrk="0" hangingPunct="1">
      <a:defRPr sz="1800" kern="1200">
        <a:solidFill>
          <a:schemeClr val="tx1"/>
        </a:solidFill>
        <a:latin typeface="+mn-lt"/>
        <a:ea typeface="+mn-ea"/>
        <a:cs typeface="+mn-cs"/>
      </a:defRPr>
    </a:lvl7pPr>
    <a:lvl8pPr marL="3199835" algn="l" defTabSz="914239" rtl="0" eaLnBrk="1" latinLnBrk="0" hangingPunct="1">
      <a:defRPr sz="1800" kern="1200">
        <a:solidFill>
          <a:schemeClr val="tx1"/>
        </a:solidFill>
        <a:latin typeface="+mn-lt"/>
        <a:ea typeface="+mn-ea"/>
        <a:cs typeface="+mn-cs"/>
      </a:defRPr>
    </a:lvl8pPr>
    <a:lvl9pPr marL="3656954" algn="l" defTabSz="91423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nson, Kimberly M. (CDC/CGH/DGHP)" initials="HKM(" lastIdx="8" clrIdx="0">
    <p:extLst>
      <p:ext uri="{19B8F6BF-5375-455C-9EA6-DF929625EA0E}">
        <p15:presenceInfo xmlns:p15="http://schemas.microsoft.com/office/powerpoint/2012/main" userId="S-1-5-21-1207783550-2075000910-922709458-379374" providerId="AD"/>
      </p:ext>
    </p:extLst>
  </p:cmAuthor>
  <p:cmAuthor id="2" name="nmq1" initials="nmq1" lastIdx="7" clrIdx="1">
    <p:extLst>
      <p:ext uri="{19B8F6BF-5375-455C-9EA6-DF929625EA0E}">
        <p15:presenceInfo xmlns:p15="http://schemas.microsoft.com/office/powerpoint/2012/main" userId="nmq1"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C17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90" autoAdjust="0"/>
    <p:restoredTop sz="64858" autoAdjust="0"/>
  </p:normalViewPr>
  <p:slideViewPr>
    <p:cSldViewPr>
      <p:cViewPr varScale="1">
        <p:scale>
          <a:sx n="67" d="100"/>
          <a:sy n="67" d="100"/>
        </p:scale>
        <p:origin x="1092" y="6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74" d="100"/>
          <a:sy n="74" d="100"/>
        </p:scale>
        <p:origin x="-172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a:lstStyle/>
        <a:p>
          <a:endParaRPr lang="en-US"/>
        </a:p>
      </dgm:t>
    </dgm:pt>
    <dgm:pt modelId="{E4411614-AE77-4D4F-AE7C-97ADC4AC6D92}">
      <dgm:prSet phldrT="[Text]"/>
      <dgm:spPr/>
      <dgm:t>
        <a:bodyPr/>
        <a:lstStyle/>
        <a:p>
          <a:r>
            <a:rPr lang="en-US" dirty="0"/>
            <a:t>Vocabulary</a:t>
          </a:r>
        </a:p>
      </dgm:t>
    </dgm:pt>
    <dgm:pt modelId="{1310FA58-DBB2-4B3C-B7E9-1E8DB5B1E714}" type="parTrans" cxnId="{BD4C12D7-1A07-43DC-9363-F5F3A180E0A1}">
      <dgm:prSet/>
      <dgm:spPr/>
      <dgm:t>
        <a:bodyPr/>
        <a:lstStyle/>
        <a:p>
          <a:endParaRPr lang="en-US"/>
        </a:p>
      </dgm:t>
    </dgm:pt>
    <dgm:pt modelId="{43A15060-8116-4C88-B56C-3EB7305CB541}" type="sibTrans" cxnId="{BD4C12D7-1A07-43DC-9363-F5F3A180E0A1}">
      <dgm:prSet/>
      <dgm:spPr/>
      <dgm:t>
        <a:bodyPr/>
        <a:lstStyle/>
        <a:p>
          <a:endParaRPr lang="en-US"/>
        </a:p>
      </dgm:t>
    </dgm:pt>
    <dgm:pt modelId="{91A07FAD-827F-4553-B3A4-D5163F06773B}">
      <dgm:prSet phldrT="[Text]"/>
      <dgm:spPr/>
      <dgm:t>
        <a:bodyPr/>
        <a:lstStyle/>
        <a:p>
          <a:r>
            <a:rPr lang="en-US" dirty="0"/>
            <a:t>Systems</a:t>
          </a:r>
        </a:p>
      </dgm:t>
    </dgm:pt>
    <dgm:pt modelId="{FBB9DD5A-9E3B-4444-9E1A-7532DFF3995A}" type="parTrans" cxnId="{B7A6D4B7-C1D5-41D5-B2FA-1630DB9D909D}">
      <dgm:prSet/>
      <dgm:spPr/>
      <dgm:t>
        <a:bodyPr/>
        <a:lstStyle/>
        <a:p>
          <a:endParaRPr lang="en-US"/>
        </a:p>
      </dgm:t>
    </dgm:pt>
    <dgm:pt modelId="{B07055DD-834E-472B-93BD-E6F417945BB8}" type="sibTrans" cxnId="{B7A6D4B7-C1D5-41D5-B2FA-1630DB9D909D}">
      <dgm:prSet/>
      <dgm:spPr/>
      <dgm:t>
        <a:bodyPr/>
        <a:lstStyle/>
        <a:p>
          <a:endParaRPr lang="en-US"/>
        </a:p>
      </dgm:t>
    </dgm:pt>
    <dgm:pt modelId="{932D8B49-F3AC-4D62-A5EF-956FB0228502}">
      <dgm:prSet phldrT="[Text]"/>
      <dgm:spPr/>
      <dgm:t>
        <a:bodyPr/>
        <a:lstStyle/>
        <a:p>
          <a:r>
            <a:rPr lang="en-US" dirty="0"/>
            <a:t>Processes</a:t>
          </a:r>
        </a:p>
      </dgm:t>
    </dgm:pt>
    <dgm:pt modelId="{1E93AACE-72A6-4748-BC98-0869C45F40B0}" type="parTrans" cxnId="{A63CC6F2-A054-472A-8475-0B398831463D}">
      <dgm:prSet/>
      <dgm:spPr/>
      <dgm:t>
        <a:bodyPr/>
        <a:lstStyle/>
        <a:p>
          <a:endParaRPr lang="en-US"/>
        </a:p>
      </dgm:t>
    </dgm:pt>
    <dgm:pt modelId="{BEEA118B-3899-48A1-8736-570C893E2052}" type="sibTrans" cxnId="{A63CC6F2-A054-472A-8475-0B398831463D}">
      <dgm:prSet/>
      <dgm:spPr/>
      <dgm:t>
        <a:bodyPr/>
        <a:lstStyle/>
        <a:p>
          <a:endParaRPr lang="en-US"/>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3"/>
      <dgm:spPr/>
    </dgm:pt>
    <dgm:pt modelId="{84B0C54B-8E88-49C3-BAB7-F93861907F8D}" type="pres">
      <dgm:prSet presAssocID="{91A07FAD-827F-4553-B3A4-D5163F06773B}" presName="parTx2" presStyleLbl="node1" presStyleIdx="1" presStyleCnt="3"/>
      <dgm:spPr/>
    </dgm:pt>
    <dgm:pt modelId="{AA32202E-9B54-4C36-82B0-0EC83D54BE09}" type="pres">
      <dgm:prSet presAssocID="{932D8B49-F3AC-4D62-A5EF-956FB0228502}" presName="parTx3" presStyleLbl="node1" presStyleIdx="2" presStyleCnt="3"/>
      <dgm:spPr/>
    </dgm:pt>
  </dgm:ptLst>
  <dgm:cxnLst>
    <dgm:cxn modelId="{DDF40603-1ED4-438C-B082-3CE6E4DE7C49}" type="presOf" srcId="{E4411614-AE77-4D4F-AE7C-97ADC4AC6D92}" destId="{84BD6CB7-3C29-4227-9FAE-C3D3E80044E0}" srcOrd="0" destOrd="0" presId="urn:microsoft.com/office/officeart/2009/3/layout/SubStepProcess"/>
    <dgm:cxn modelId="{7C07F840-E286-4173-84F7-954B2EE427C0}" type="presOf" srcId="{91A07FAD-827F-4553-B3A4-D5163F06773B}" destId="{84B0C54B-8E88-49C3-BAB7-F93861907F8D}" srcOrd="0" destOrd="0" presId="urn:microsoft.com/office/officeart/2009/3/layout/SubStepProcess"/>
    <dgm:cxn modelId="{2846E6A0-CE77-46D3-81F1-E0579F20D76C}" type="presOf" srcId="{932D8B49-F3AC-4D62-A5EF-956FB0228502}" destId="{AA32202E-9B54-4C36-82B0-0EC83D54BE09}" srcOrd="0" destOrd="0" presId="urn:microsoft.com/office/officeart/2009/3/layout/SubStepProcess"/>
    <dgm:cxn modelId="{FCCBC1A8-F178-4881-B08A-BA102FFAF74C}" type="presOf" srcId="{80C2909B-1969-4451-B918-12F2288CC6D6}" destId="{93DA6BCF-00CA-40E7-B966-D3B6A2E823D9}"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BD4C12D7-1A07-43DC-9363-F5F3A180E0A1}" srcId="{80C2909B-1969-4451-B918-12F2288CC6D6}" destId="{E4411614-AE77-4D4F-AE7C-97ADC4AC6D92}" srcOrd="0" destOrd="0" parTransId="{1310FA58-DBB2-4B3C-B7E9-1E8DB5B1E714}" sibTransId="{43A15060-8116-4C88-B56C-3EB7305CB541}"/>
    <dgm:cxn modelId="{A63CC6F2-A054-472A-8475-0B398831463D}" srcId="{80C2909B-1969-4451-B918-12F2288CC6D6}" destId="{932D8B49-F3AC-4D62-A5EF-956FB0228502}" srcOrd="2" destOrd="0" parTransId="{1E93AACE-72A6-4748-BC98-0869C45F40B0}" sibTransId="{BEEA118B-3899-48A1-8736-570C893E2052}"/>
    <dgm:cxn modelId="{F1930E39-19C1-4AEA-AB15-CC10E2841E2E}" type="presParOf" srcId="{93DA6BCF-00CA-40E7-B966-D3B6A2E823D9}" destId="{84BD6CB7-3C29-4227-9FAE-C3D3E80044E0}" srcOrd="0" destOrd="0" presId="urn:microsoft.com/office/officeart/2009/3/layout/SubStepProcess"/>
    <dgm:cxn modelId="{F8B6166E-17DD-4BA8-BD6E-AE38EB87E477}" type="presParOf" srcId="{93DA6BCF-00CA-40E7-B966-D3B6A2E823D9}" destId="{84B0C54B-8E88-49C3-BAB7-F93861907F8D}" srcOrd="1" destOrd="0" presId="urn:microsoft.com/office/officeart/2009/3/layout/SubStepProcess"/>
    <dgm:cxn modelId="{1B27EFFE-802E-457C-AE8E-5110EB0CE8EB}" type="presParOf" srcId="{93DA6BCF-00CA-40E7-B966-D3B6A2E823D9}" destId="{AA32202E-9B54-4C36-82B0-0EC83D54BE09}" srcOrd="2"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8AB17AA-D912-46A3-A853-E2623A7399BB}" type="doc">
      <dgm:prSet loTypeId="urn:microsoft.com/office/officeart/2005/8/layout/orgChart1" loCatId="hierarchy" qsTypeId="urn:microsoft.com/office/officeart/2005/8/quickstyle/simple1" qsCatId="simple" csTypeId="urn:microsoft.com/office/officeart/2005/8/colors/colorful2" csCatId="colorful" phldr="1"/>
      <dgm:spPr/>
      <dgm:t>
        <a:bodyPr/>
        <a:lstStyle/>
        <a:p>
          <a:endParaRPr lang="en-US"/>
        </a:p>
      </dgm:t>
    </dgm:pt>
    <dgm:pt modelId="{B851825B-CD7B-4122-8FE1-86F755D5D777}">
      <dgm:prSet phldrT="[Text]"/>
      <dgm:spPr/>
      <dgm:t>
        <a:bodyPr/>
        <a:lstStyle/>
        <a:p>
          <a:r>
            <a:rPr lang="en-US" dirty="0"/>
            <a:t>Incident Manager</a:t>
          </a:r>
        </a:p>
      </dgm:t>
    </dgm:pt>
    <dgm:pt modelId="{BA6ACB17-D801-4B41-9643-83267F57BC4D}" type="parTrans" cxnId="{07A66B3D-964A-4076-BC14-EF2F1082BC87}">
      <dgm:prSet/>
      <dgm:spPr/>
      <dgm:t>
        <a:bodyPr/>
        <a:lstStyle/>
        <a:p>
          <a:endParaRPr lang="en-US"/>
        </a:p>
      </dgm:t>
    </dgm:pt>
    <dgm:pt modelId="{96D111E2-D313-4B12-9D50-F641138FD4FB}" type="sibTrans" cxnId="{07A66B3D-964A-4076-BC14-EF2F1082BC87}">
      <dgm:prSet/>
      <dgm:spPr/>
      <dgm:t>
        <a:bodyPr/>
        <a:lstStyle/>
        <a:p>
          <a:endParaRPr lang="en-US"/>
        </a:p>
      </dgm:t>
    </dgm:pt>
    <dgm:pt modelId="{DF29064B-8524-41D1-9EF4-023B64114176}" type="asst">
      <dgm:prSet phldrT="[Text]"/>
      <dgm:spPr/>
      <dgm:t>
        <a:bodyPr/>
        <a:lstStyle/>
        <a:p>
          <a:r>
            <a:rPr lang="en-US" dirty="0"/>
            <a:t>Partner Coordination</a:t>
          </a:r>
        </a:p>
      </dgm:t>
    </dgm:pt>
    <dgm:pt modelId="{C42729E8-7DC6-4DB3-AE1E-2897DC1EDDD7}" type="parTrans" cxnId="{B0D3246E-DA8B-4214-880D-658259A6C9D5}">
      <dgm:prSet/>
      <dgm:spPr/>
      <dgm:t>
        <a:bodyPr/>
        <a:lstStyle/>
        <a:p>
          <a:endParaRPr lang="en-US"/>
        </a:p>
      </dgm:t>
    </dgm:pt>
    <dgm:pt modelId="{286F4A38-3F1D-4C32-85E5-51EEDE10D3D2}" type="sibTrans" cxnId="{B0D3246E-DA8B-4214-880D-658259A6C9D5}">
      <dgm:prSet/>
      <dgm:spPr/>
      <dgm:t>
        <a:bodyPr/>
        <a:lstStyle/>
        <a:p>
          <a:endParaRPr lang="en-US"/>
        </a:p>
      </dgm:t>
    </dgm:pt>
    <dgm:pt modelId="{661F24B4-A705-4638-9AB5-8F813B56DE62}">
      <dgm:prSet phldrT="[Text]"/>
      <dgm:spPr/>
      <dgm:t>
        <a:bodyPr/>
        <a:lstStyle/>
        <a:p>
          <a:r>
            <a:rPr lang="en-US" dirty="0"/>
            <a:t>Operations</a:t>
          </a:r>
        </a:p>
      </dgm:t>
    </dgm:pt>
    <dgm:pt modelId="{E9A51849-4321-443F-AFF9-F9BF0EAE62A4}" type="parTrans" cxnId="{AC819A3C-BDE9-4DC1-8859-7051187368AE}">
      <dgm:prSet/>
      <dgm:spPr/>
      <dgm:t>
        <a:bodyPr/>
        <a:lstStyle/>
        <a:p>
          <a:endParaRPr lang="en-US"/>
        </a:p>
      </dgm:t>
    </dgm:pt>
    <dgm:pt modelId="{41C82A6D-3B7C-4CF4-A74A-7F911A949C87}" type="sibTrans" cxnId="{AC819A3C-BDE9-4DC1-8859-7051187368AE}">
      <dgm:prSet/>
      <dgm:spPr/>
      <dgm:t>
        <a:bodyPr/>
        <a:lstStyle/>
        <a:p>
          <a:endParaRPr lang="en-US"/>
        </a:p>
      </dgm:t>
    </dgm:pt>
    <dgm:pt modelId="{19A06B2B-8CE5-4F38-B6C5-BA71EEB6648C}">
      <dgm:prSet phldrT="[Text]"/>
      <dgm:spPr/>
      <dgm:t>
        <a:bodyPr/>
        <a:lstStyle/>
        <a:p>
          <a:r>
            <a:rPr lang="en-US" dirty="0"/>
            <a:t>Planning</a:t>
          </a:r>
        </a:p>
      </dgm:t>
    </dgm:pt>
    <dgm:pt modelId="{60D7A4D6-6494-42E0-86FA-9E4BCFDEF6E3}" type="parTrans" cxnId="{7AFC0BCC-C738-4063-9BE0-5E02C31CA701}">
      <dgm:prSet/>
      <dgm:spPr/>
      <dgm:t>
        <a:bodyPr/>
        <a:lstStyle/>
        <a:p>
          <a:endParaRPr lang="en-US"/>
        </a:p>
      </dgm:t>
    </dgm:pt>
    <dgm:pt modelId="{15B0DA99-6CB9-4E7C-B172-D252E47AD1DA}" type="sibTrans" cxnId="{7AFC0BCC-C738-4063-9BE0-5E02C31CA701}">
      <dgm:prSet/>
      <dgm:spPr/>
      <dgm:t>
        <a:bodyPr/>
        <a:lstStyle/>
        <a:p>
          <a:endParaRPr lang="en-US"/>
        </a:p>
      </dgm:t>
    </dgm:pt>
    <dgm:pt modelId="{0513DD1A-2F4E-4821-8242-716EB1346FAC}">
      <dgm:prSet phldrT="[Text]"/>
      <dgm:spPr/>
      <dgm:t>
        <a:bodyPr/>
        <a:lstStyle/>
        <a:p>
          <a:r>
            <a:rPr lang="en-US" dirty="0"/>
            <a:t>Logistics</a:t>
          </a:r>
        </a:p>
      </dgm:t>
    </dgm:pt>
    <dgm:pt modelId="{62D5BA24-6CA1-483B-895D-F54E57B709A0}" type="parTrans" cxnId="{FDC71CA4-52F8-4401-B39C-A3947D96FC44}">
      <dgm:prSet/>
      <dgm:spPr/>
      <dgm:t>
        <a:bodyPr/>
        <a:lstStyle/>
        <a:p>
          <a:endParaRPr lang="en-US"/>
        </a:p>
      </dgm:t>
    </dgm:pt>
    <dgm:pt modelId="{E952D29A-DF88-4A89-9E86-8F46B0D4C82E}" type="sibTrans" cxnId="{FDC71CA4-52F8-4401-B39C-A3947D96FC44}">
      <dgm:prSet/>
      <dgm:spPr/>
      <dgm:t>
        <a:bodyPr/>
        <a:lstStyle/>
        <a:p>
          <a:endParaRPr lang="en-US"/>
        </a:p>
      </dgm:t>
    </dgm:pt>
    <dgm:pt modelId="{BB5DDC77-E19A-4A13-AA48-BE564EBD50A2}">
      <dgm:prSet phldrT="[Text]"/>
      <dgm:spPr/>
      <dgm:t>
        <a:bodyPr/>
        <a:lstStyle/>
        <a:p>
          <a:r>
            <a:rPr lang="en-US" dirty="0"/>
            <a:t>Finance/</a:t>
          </a:r>
        </a:p>
        <a:p>
          <a:r>
            <a:rPr lang="en-US" dirty="0"/>
            <a:t>Administration</a:t>
          </a:r>
        </a:p>
      </dgm:t>
    </dgm:pt>
    <dgm:pt modelId="{BD10637E-6844-481D-B78E-C1351631CF7E}" type="parTrans" cxnId="{E1528965-30BA-4C4C-B585-D499AD6C08DE}">
      <dgm:prSet/>
      <dgm:spPr/>
      <dgm:t>
        <a:bodyPr/>
        <a:lstStyle/>
        <a:p>
          <a:endParaRPr lang="en-US"/>
        </a:p>
      </dgm:t>
    </dgm:pt>
    <dgm:pt modelId="{28566B56-09AE-4256-80BC-8CD69AC5F02A}" type="sibTrans" cxnId="{E1528965-30BA-4C4C-B585-D499AD6C08DE}">
      <dgm:prSet/>
      <dgm:spPr/>
      <dgm:t>
        <a:bodyPr/>
        <a:lstStyle/>
        <a:p>
          <a:endParaRPr lang="en-US"/>
        </a:p>
      </dgm:t>
    </dgm:pt>
    <dgm:pt modelId="{571238B0-1622-4405-847E-CB5F48F9BE36}" type="asst">
      <dgm:prSet phldrT="[Text]"/>
      <dgm:spPr>
        <a:solidFill>
          <a:schemeClr val="accent4"/>
        </a:solidFill>
      </dgm:spPr>
      <dgm:t>
        <a:bodyPr/>
        <a:lstStyle/>
        <a:p>
          <a:r>
            <a:rPr lang="en-US" dirty="0"/>
            <a:t>Health Partner Coordination and Liaisons</a:t>
          </a:r>
        </a:p>
      </dgm:t>
    </dgm:pt>
    <dgm:pt modelId="{22846027-A0DD-43B1-AAB6-9E83EAF6C2AB}" type="parTrans" cxnId="{FC52C36E-1C89-44E2-B2D0-4EA7DCB69D4B}">
      <dgm:prSet/>
      <dgm:spPr/>
      <dgm:t>
        <a:bodyPr/>
        <a:lstStyle/>
        <a:p>
          <a:endParaRPr lang="en-US"/>
        </a:p>
      </dgm:t>
    </dgm:pt>
    <dgm:pt modelId="{CA0B4011-B46D-4CC5-A9E3-90DD39AA8B89}" type="sibTrans" cxnId="{FC52C36E-1C89-44E2-B2D0-4EA7DCB69D4B}">
      <dgm:prSet/>
      <dgm:spPr/>
      <dgm:t>
        <a:bodyPr/>
        <a:lstStyle/>
        <a:p>
          <a:endParaRPr lang="en-US"/>
        </a:p>
      </dgm:t>
    </dgm:pt>
    <dgm:pt modelId="{326B0963-B197-4F30-A69F-50E90112912A}">
      <dgm:prSet phldrT="[Text]"/>
      <dgm:spPr/>
      <dgm:t>
        <a:bodyPr/>
        <a:lstStyle/>
        <a:p>
          <a:r>
            <a:rPr lang="en-US" dirty="0"/>
            <a:t>Supports tactical application of resources</a:t>
          </a:r>
        </a:p>
      </dgm:t>
    </dgm:pt>
    <dgm:pt modelId="{8F3DA1D3-6719-49EC-BB68-F8206E903A9F}" type="parTrans" cxnId="{D0276CFD-374D-45F8-918F-DAD7239CB8D5}">
      <dgm:prSet/>
      <dgm:spPr/>
      <dgm:t>
        <a:bodyPr/>
        <a:lstStyle/>
        <a:p>
          <a:endParaRPr lang="en-US"/>
        </a:p>
      </dgm:t>
    </dgm:pt>
    <dgm:pt modelId="{A03CC999-4A7D-422D-A471-CCFD72CB1519}" type="sibTrans" cxnId="{D0276CFD-374D-45F8-918F-DAD7239CB8D5}">
      <dgm:prSet/>
      <dgm:spPr/>
      <dgm:t>
        <a:bodyPr/>
        <a:lstStyle/>
        <a:p>
          <a:endParaRPr lang="en-US"/>
        </a:p>
      </dgm:t>
    </dgm:pt>
    <dgm:pt modelId="{7AC837CD-A6D4-42CB-A7E0-CF868B8B748E}">
      <dgm:prSet phldrT="[Text]"/>
      <dgm:spPr/>
      <dgm:t>
        <a:bodyPr/>
        <a:lstStyle/>
        <a:p>
          <a:r>
            <a:rPr lang="en-US" dirty="0"/>
            <a:t>Acquires and deploys resources</a:t>
          </a:r>
        </a:p>
      </dgm:t>
    </dgm:pt>
    <dgm:pt modelId="{D9BF6041-FC50-4233-A3D8-8C865AFF7DE5}" type="parTrans" cxnId="{73E2AA58-B3C2-45F8-ADCB-985EF7527D0E}">
      <dgm:prSet/>
      <dgm:spPr/>
      <dgm:t>
        <a:bodyPr/>
        <a:lstStyle/>
        <a:p>
          <a:endParaRPr lang="en-US"/>
        </a:p>
      </dgm:t>
    </dgm:pt>
    <dgm:pt modelId="{49FD8BDA-8C84-4EE1-B68D-D4B3AEC3BFA2}" type="sibTrans" cxnId="{73E2AA58-B3C2-45F8-ADCB-985EF7527D0E}">
      <dgm:prSet/>
      <dgm:spPr/>
      <dgm:t>
        <a:bodyPr/>
        <a:lstStyle/>
        <a:p>
          <a:endParaRPr lang="en-US"/>
        </a:p>
      </dgm:t>
    </dgm:pt>
    <dgm:pt modelId="{374BDE70-9BD9-4CF5-840A-097F2F157123}">
      <dgm:prSet phldrT="[Text]"/>
      <dgm:spPr/>
      <dgm:t>
        <a:bodyPr/>
        <a:lstStyle/>
        <a:p>
          <a:r>
            <a:rPr lang="en-US" dirty="0"/>
            <a:t>Information gathering/analysis, planning, tracking resources</a:t>
          </a:r>
        </a:p>
      </dgm:t>
    </dgm:pt>
    <dgm:pt modelId="{0711EBC0-0445-4C6A-8C6B-920334DFF70B}" type="parTrans" cxnId="{E66B6289-8081-41C9-A226-F9060AE5E66A}">
      <dgm:prSet/>
      <dgm:spPr/>
      <dgm:t>
        <a:bodyPr/>
        <a:lstStyle/>
        <a:p>
          <a:endParaRPr lang="en-US"/>
        </a:p>
      </dgm:t>
    </dgm:pt>
    <dgm:pt modelId="{2E853278-D952-429C-BAEC-2CDA95DD3BA5}" type="sibTrans" cxnId="{E66B6289-8081-41C9-A226-F9060AE5E66A}">
      <dgm:prSet/>
      <dgm:spPr/>
      <dgm:t>
        <a:bodyPr/>
        <a:lstStyle/>
        <a:p>
          <a:endParaRPr lang="en-US"/>
        </a:p>
      </dgm:t>
    </dgm:pt>
    <dgm:pt modelId="{D336FB98-1C82-4C32-A3CD-362BCF7245CA}">
      <dgm:prSet phldrT="[Text]"/>
      <dgm:spPr/>
      <dgm:t>
        <a:bodyPr/>
        <a:lstStyle/>
        <a:p>
          <a:r>
            <a:rPr lang="en-US" dirty="0"/>
            <a:t>Tracks expenditures, makes payments, and provides administrative services</a:t>
          </a:r>
        </a:p>
      </dgm:t>
    </dgm:pt>
    <dgm:pt modelId="{2E88B796-82E0-4D69-AE52-44EBBA2E3380}" type="parTrans" cxnId="{25D4C544-E800-4808-A4DF-EBEA5EB50E55}">
      <dgm:prSet/>
      <dgm:spPr/>
      <dgm:t>
        <a:bodyPr/>
        <a:lstStyle/>
        <a:p>
          <a:endParaRPr lang="en-US"/>
        </a:p>
      </dgm:t>
    </dgm:pt>
    <dgm:pt modelId="{AD470004-0999-4014-BC51-A39C07538019}" type="sibTrans" cxnId="{25D4C544-E800-4808-A4DF-EBEA5EB50E55}">
      <dgm:prSet/>
      <dgm:spPr/>
      <dgm:t>
        <a:bodyPr/>
        <a:lstStyle/>
        <a:p>
          <a:endParaRPr lang="en-US"/>
        </a:p>
      </dgm:t>
    </dgm:pt>
    <dgm:pt modelId="{A483489D-0F0E-4894-83DD-162E21843B7F}" type="pres">
      <dgm:prSet presAssocID="{58AB17AA-D912-46A3-A853-E2623A7399BB}" presName="hierChild1" presStyleCnt="0">
        <dgm:presLayoutVars>
          <dgm:orgChart val="1"/>
          <dgm:chPref val="1"/>
          <dgm:dir/>
          <dgm:animOne val="branch"/>
          <dgm:animLvl val="lvl"/>
          <dgm:resizeHandles/>
        </dgm:presLayoutVars>
      </dgm:prSet>
      <dgm:spPr/>
    </dgm:pt>
    <dgm:pt modelId="{9574C29A-0AD3-41A0-A7A0-CAA1606218B9}" type="pres">
      <dgm:prSet presAssocID="{B851825B-CD7B-4122-8FE1-86F755D5D777}" presName="hierRoot1" presStyleCnt="0">
        <dgm:presLayoutVars>
          <dgm:hierBranch val="init"/>
        </dgm:presLayoutVars>
      </dgm:prSet>
      <dgm:spPr/>
    </dgm:pt>
    <dgm:pt modelId="{C19D40F0-22C7-446D-A37C-B7910A69CD37}" type="pres">
      <dgm:prSet presAssocID="{B851825B-CD7B-4122-8FE1-86F755D5D777}" presName="rootComposite1" presStyleCnt="0"/>
      <dgm:spPr/>
    </dgm:pt>
    <dgm:pt modelId="{A5EE39EA-8EA3-4B30-A443-ED20B0CCF6F2}" type="pres">
      <dgm:prSet presAssocID="{B851825B-CD7B-4122-8FE1-86F755D5D777}" presName="rootText1" presStyleLbl="node0" presStyleIdx="0" presStyleCnt="1" custLinFactNeighborY="-5659">
        <dgm:presLayoutVars>
          <dgm:chPref val="3"/>
        </dgm:presLayoutVars>
      </dgm:prSet>
      <dgm:spPr/>
    </dgm:pt>
    <dgm:pt modelId="{83C83B15-C0EE-467C-80B9-94FD70255D46}" type="pres">
      <dgm:prSet presAssocID="{B851825B-CD7B-4122-8FE1-86F755D5D777}" presName="rootConnector1" presStyleLbl="node1" presStyleIdx="0" presStyleCnt="0"/>
      <dgm:spPr/>
    </dgm:pt>
    <dgm:pt modelId="{333E322D-31B0-454B-B4CE-99F104E46188}" type="pres">
      <dgm:prSet presAssocID="{B851825B-CD7B-4122-8FE1-86F755D5D777}" presName="hierChild2" presStyleCnt="0"/>
      <dgm:spPr/>
    </dgm:pt>
    <dgm:pt modelId="{192F6218-B500-4804-A8C8-22CF89E98DDF}" type="pres">
      <dgm:prSet presAssocID="{E9A51849-4321-443F-AFF9-F9BF0EAE62A4}" presName="Name37" presStyleLbl="parChTrans1D2" presStyleIdx="0" presStyleCnt="5"/>
      <dgm:spPr/>
    </dgm:pt>
    <dgm:pt modelId="{59731C92-1A41-49BB-8908-E84596C7943B}" type="pres">
      <dgm:prSet presAssocID="{661F24B4-A705-4638-9AB5-8F813B56DE62}" presName="hierRoot2" presStyleCnt="0">
        <dgm:presLayoutVars>
          <dgm:hierBranch val="init"/>
        </dgm:presLayoutVars>
      </dgm:prSet>
      <dgm:spPr/>
    </dgm:pt>
    <dgm:pt modelId="{5A783C46-DC5C-4277-A8CD-152AC2C6AF81}" type="pres">
      <dgm:prSet presAssocID="{661F24B4-A705-4638-9AB5-8F813B56DE62}" presName="rootComposite" presStyleCnt="0"/>
      <dgm:spPr/>
    </dgm:pt>
    <dgm:pt modelId="{BE38E16D-5C73-4220-BD8A-B0379B9790E7}" type="pres">
      <dgm:prSet presAssocID="{661F24B4-A705-4638-9AB5-8F813B56DE62}" presName="rootText" presStyleLbl="node2" presStyleIdx="0" presStyleCnt="4" custLinFactNeighborY="-10974">
        <dgm:presLayoutVars>
          <dgm:chPref val="3"/>
        </dgm:presLayoutVars>
      </dgm:prSet>
      <dgm:spPr/>
    </dgm:pt>
    <dgm:pt modelId="{35B9C3AF-8C10-431D-9452-E5810E9A3F5E}" type="pres">
      <dgm:prSet presAssocID="{661F24B4-A705-4638-9AB5-8F813B56DE62}" presName="rootConnector" presStyleLbl="node2" presStyleIdx="0" presStyleCnt="4"/>
      <dgm:spPr/>
    </dgm:pt>
    <dgm:pt modelId="{1D502ED1-D50D-41DC-BD42-22378B13B871}" type="pres">
      <dgm:prSet presAssocID="{661F24B4-A705-4638-9AB5-8F813B56DE62}" presName="hierChild4" presStyleCnt="0"/>
      <dgm:spPr/>
    </dgm:pt>
    <dgm:pt modelId="{DAE223CB-16E0-4C18-BBF4-F2F85AD75C2F}" type="pres">
      <dgm:prSet presAssocID="{8F3DA1D3-6719-49EC-BB68-F8206E903A9F}" presName="Name37" presStyleLbl="parChTrans1D3" presStyleIdx="0" presStyleCnt="5"/>
      <dgm:spPr/>
    </dgm:pt>
    <dgm:pt modelId="{565B3A9E-D53C-4E5F-B8A7-DF5086552C6B}" type="pres">
      <dgm:prSet presAssocID="{326B0963-B197-4F30-A69F-50E90112912A}" presName="hierRoot2" presStyleCnt="0">
        <dgm:presLayoutVars>
          <dgm:hierBranch val="init"/>
        </dgm:presLayoutVars>
      </dgm:prSet>
      <dgm:spPr/>
    </dgm:pt>
    <dgm:pt modelId="{412B4AE8-3CB4-4D93-BE24-1C1C5AC0442F}" type="pres">
      <dgm:prSet presAssocID="{326B0963-B197-4F30-A69F-50E90112912A}" presName="rootComposite" presStyleCnt="0"/>
      <dgm:spPr/>
    </dgm:pt>
    <dgm:pt modelId="{4686EF58-8423-4308-98F2-27995D542502}" type="pres">
      <dgm:prSet presAssocID="{326B0963-B197-4F30-A69F-50E90112912A}" presName="rootText" presStyleLbl="node3" presStyleIdx="0" presStyleCnt="4" custLinFactNeighborY="-10974">
        <dgm:presLayoutVars>
          <dgm:chPref val="3"/>
        </dgm:presLayoutVars>
      </dgm:prSet>
      <dgm:spPr/>
    </dgm:pt>
    <dgm:pt modelId="{F07E40BC-0745-4E78-A87F-5CBD0ADCC429}" type="pres">
      <dgm:prSet presAssocID="{326B0963-B197-4F30-A69F-50E90112912A}" presName="rootConnector" presStyleLbl="node3" presStyleIdx="0" presStyleCnt="4"/>
      <dgm:spPr/>
    </dgm:pt>
    <dgm:pt modelId="{A9B4F03C-919A-4F0E-AA04-1D32A07D2B4D}" type="pres">
      <dgm:prSet presAssocID="{326B0963-B197-4F30-A69F-50E90112912A}" presName="hierChild4" presStyleCnt="0"/>
      <dgm:spPr/>
    </dgm:pt>
    <dgm:pt modelId="{7EAF169F-7704-40C7-9814-4AF39F1BAF5F}" type="pres">
      <dgm:prSet presAssocID="{326B0963-B197-4F30-A69F-50E90112912A}" presName="hierChild5" presStyleCnt="0"/>
      <dgm:spPr/>
    </dgm:pt>
    <dgm:pt modelId="{1A47C2EB-495A-4006-A7B5-460BAC23661A}" type="pres">
      <dgm:prSet presAssocID="{661F24B4-A705-4638-9AB5-8F813B56DE62}" presName="hierChild5" presStyleCnt="0"/>
      <dgm:spPr/>
    </dgm:pt>
    <dgm:pt modelId="{6C15B7B5-0A9A-4C49-83D2-AD73E413419E}" type="pres">
      <dgm:prSet presAssocID="{60D7A4D6-6494-42E0-86FA-9E4BCFDEF6E3}" presName="Name37" presStyleLbl="parChTrans1D2" presStyleIdx="1" presStyleCnt="5"/>
      <dgm:spPr/>
    </dgm:pt>
    <dgm:pt modelId="{5EF84A92-0324-46A1-A882-070B54432D23}" type="pres">
      <dgm:prSet presAssocID="{19A06B2B-8CE5-4F38-B6C5-BA71EEB6648C}" presName="hierRoot2" presStyleCnt="0">
        <dgm:presLayoutVars>
          <dgm:hierBranch val="init"/>
        </dgm:presLayoutVars>
      </dgm:prSet>
      <dgm:spPr/>
    </dgm:pt>
    <dgm:pt modelId="{D6E2297E-C51D-47F6-BBD9-56AC27D88838}" type="pres">
      <dgm:prSet presAssocID="{19A06B2B-8CE5-4F38-B6C5-BA71EEB6648C}" presName="rootComposite" presStyleCnt="0"/>
      <dgm:spPr/>
    </dgm:pt>
    <dgm:pt modelId="{09A7610C-81BD-440D-95F8-B7ADB341712F}" type="pres">
      <dgm:prSet presAssocID="{19A06B2B-8CE5-4F38-B6C5-BA71EEB6648C}" presName="rootText" presStyleLbl="node2" presStyleIdx="1" presStyleCnt="4" custLinFactNeighborY="-10974">
        <dgm:presLayoutVars>
          <dgm:chPref val="3"/>
        </dgm:presLayoutVars>
      </dgm:prSet>
      <dgm:spPr/>
    </dgm:pt>
    <dgm:pt modelId="{A200978A-0DE8-483F-8830-71D52B6A8D0F}" type="pres">
      <dgm:prSet presAssocID="{19A06B2B-8CE5-4F38-B6C5-BA71EEB6648C}" presName="rootConnector" presStyleLbl="node2" presStyleIdx="1" presStyleCnt="4"/>
      <dgm:spPr/>
    </dgm:pt>
    <dgm:pt modelId="{62A1CE03-470D-4927-B641-063E01E0F7EE}" type="pres">
      <dgm:prSet presAssocID="{19A06B2B-8CE5-4F38-B6C5-BA71EEB6648C}" presName="hierChild4" presStyleCnt="0"/>
      <dgm:spPr/>
    </dgm:pt>
    <dgm:pt modelId="{D2A94393-1622-4DC8-A2AE-609775D89996}" type="pres">
      <dgm:prSet presAssocID="{0711EBC0-0445-4C6A-8C6B-920334DFF70B}" presName="Name37" presStyleLbl="parChTrans1D3" presStyleIdx="1" presStyleCnt="5"/>
      <dgm:spPr/>
    </dgm:pt>
    <dgm:pt modelId="{E737AC19-8687-4C9D-9C95-4B4412F55825}" type="pres">
      <dgm:prSet presAssocID="{374BDE70-9BD9-4CF5-840A-097F2F157123}" presName="hierRoot2" presStyleCnt="0">
        <dgm:presLayoutVars>
          <dgm:hierBranch val="init"/>
        </dgm:presLayoutVars>
      </dgm:prSet>
      <dgm:spPr/>
    </dgm:pt>
    <dgm:pt modelId="{E24C59EB-C843-436D-AFAD-78E3435B148E}" type="pres">
      <dgm:prSet presAssocID="{374BDE70-9BD9-4CF5-840A-097F2F157123}" presName="rootComposite" presStyleCnt="0"/>
      <dgm:spPr/>
    </dgm:pt>
    <dgm:pt modelId="{7299BAC4-0EE1-49BC-86B8-483185A02FA6}" type="pres">
      <dgm:prSet presAssocID="{374BDE70-9BD9-4CF5-840A-097F2F157123}" presName="rootText" presStyleLbl="node3" presStyleIdx="1" presStyleCnt="4" custLinFactNeighborY="-10974">
        <dgm:presLayoutVars>
          <dgm:chPref val="3"/>
        </dgm:presLayoutVars>
      </dgm:prSet>
      <dgm:spPr/>
    </dgm:pt>
    <dgm:pt modelId="{BC885D2A-AAB1-4D73-99F4-435BD3D98ABA}" type="pres">
      <dgm:prSet presAssocID="{374BDE70-9BD9-4CF5-840A-097F2F157123}" presName="rootConnector" presStyleLbl="node3" presStyleIdx="1" presStyleCnt="4"/>
      <dgm:spPr/>
    </dgm:pt>
    <dgm:pt modelId="{9CEF5393-6B12-42D7-A9D4-2EBF1B4C616D}" type="pres">
      <dgm:prSet presAssocID="{374BDE70-9BD9-4CF5-840A-097F2F157123}" presName="hierChild4" presStyleCnt="0"/>
      <dgm:spPr/>
    </dgm:pt>
    <dgm:pt modelId="{1C768FD0-AB20-4320-BAA3-B75BA1E041DA}" type="pres">
      <dgm:prSet presAssocID="{374BDE70-9BD9-4CF5-840A-097F2F157123}" presName="hierChild5" presStyleCnt="0"/>
      <dgm:spPr/>
    </dgm:pt>
    <dgm:pt modelId="{BF164DC0-1FB4-4E4E-A64B-7AC5D35ED717}" type="pres">
      <dgm:prSet presAssocID="{19A06B2B-8CE5-4F38-B6C5-BA71EEB6648C}" presName="hierChild5" presStyleCnt="0"/>
      <dgm:spPr/>
    </dgm:pt>
    <dgm:pt modelId="{6CB662FC-2C55-4367-9DB6-FB950774639A}" type="pres">
      <dgm:prSet presAssocID="{62D5BA24-6CA1-483B-895D-F54E57B709A0}" presName="Name37" presStyleLbl="parChTrans1D2" presStyleIdx="2" presStyleCnt="5"/>
      <dgm:spPr/>
    </dgm:pt>
    <dgm:pt modelId="{0FC781DA-26FD-45DF-8F72-B3DF5BD53610}" type="pres">
      <dgm:prSet presAssocID="{0513DD1A-2F4E-4821-8242-716EB1346FAC}" presName="hierRoot2" presStyleCnt="0">
        <dgm:presLayoutVars>
          <dgm:hierBranch val="init"/>
        </dgm:presLayoutVars>
      </dgm:prSet>
      <dgm:spPr/>
    </dgm:pt>
    <dgm:pt modelId="{867A9A59-839F-44B8-B875-E9D7AFA79550}" type="pres">
      <dgm:prSet presAssocID="{0513DD1A-2F4E-4821-8242-716EB1346FAC}" presName="rootComposite" presStyleCnt="0"/>
      <dgm:spPr/>
    </dgm:pt>
    <dgm:pt modelId="{247F0754-45FB-404F-93B8-E46C9C16BCD3}" type="pres">
      <dgm:prSet presAssocID="{0513DD1A-2F4E-4821-8242-716EB1346FAC}" presName="rootText" presStyleLbl="node2" presStyleIdx="2" presStyleCnt="4" custLinFactNeighborY="-10974">
        <dgm:presLayoutVars>
          <dgm:chPref val="3"/>
        </dgm:presLayoutVars>
      </dgm:prSet>
      <dgm:spPr/>
    </dgm:pt>
    <dgm:pt modelId="{3545C1D4-2034-4F93-8A07-8362A9BF353D}" type="pres">
      <dgm:prSet presAssocID="{0513DD1A-2F4E-4821-8242-716EB1346FAC}" presName="rootConnector" presStyleLbl="node2" presStyleIdx="2" presStyleCnt="4"/>
      <dgm:spPr/>
    </dgm:pt>
    <dgm:pt modelId="{85497FE2-B9AA-4B7D-BB53-B53283F233D1}" type="pres">
      <dgm:prSet presAssocID="{0513DD1A-2F4E-4821-8242-716EB1346FAC}" presName="hierChild4" presStyleCnt="0"/>
      <dgm:spPr/>
    </dgm:pt>
    <dgm:pt modelId="{1F334CC4-4AFF-41E4-A5F7-DDBDAB55B4D1}" type="pres">
      <dgm:prSet presAssocID="{D9BF6041-FC50-4233-A3D8-8C865AFF7DE5}" presName="Name37" presStyleLbl="parChTrans1D3" presStyleIdx="2" presStyleCnt="5"/>
      <dgm:spPr/>
    </dgm:pt>
    <dgm:pt modelId="{B50A2E09-9638-41B6-8A17-26F19635F06E}" type="pres">
      <dgm:prSet presAssocID="{7AC837CD-A6D4-42CB-A7E0-CF868B8B748E}" presName="hierRoot2" presStyleCnt="0">
        <dgm:presLayoutVars>
          <dgm:hierBranch val="init"/>
        </dgm:presLayoutVars>
      </dgm:prSet>
      <dgm:spPr/>
    </dgm:pt>
    <dgm:pt modelId="{C5CE20C6-AC5E-4166-8839-723DD10E50BF}" type="pres">
      <dgm:prSet presAssocID="{7AC837CD-A6D4-42CB-A7E0-CF868B8B748E}" presName="rootComposite" presStyleCnt="0"/>
      <dgm:spPr/>
    </dgm:pt>
    <dgm:pt modelId="{E163C97B-9B6C-40C4-B714-8353856D09B7}" type="pres">
      <dgm:prSet presAssocID="{7AC837CD-A6D4-42CB-A7E0-CF868B8B748E}" presName="rootText" presStyleLbl="node3" presStyleIdx="2" presStyleCnt="4" custLinFactNeighborY="-10974">
        <dgm:presLayoutVars>
          <dgm:chPref val="3"/>
        </dgm:presLayoutVars>
      </dgm:prSet>
      <dgm:spPr/>
    </dgm:pt>
    <dgm:pt modelId="{1F0C72D9-86F8-4B03-961E-33002E93C980}" type="pres">
      <dgm:prSet presAssocID="{7AC837CD-A6D4-42CB-A7E0-CF868B8B748E}" presName="rootConnector" presStyleLbl="node3" presStyleIdx="2" presStyleCnt="4"/>
      <dgm:spPr/>
    </dgm:pt>
    <dgm:pt modelId="{D79EC24D-F996-495C-916F-37BD3C16F592}" type="pres">
      <dgm:prSet presAssocID="{7AC837CD-A6D4-42CB-A7E0-CF868B8B748E}" presName="hierChild4" presStyleCnt="0"/>
      <dgm:spPr/>
    </dgm:pt>
    <dgm:pt modelId="{FD04B65B-D14D-4EBD-BCAD-EE1A2B699889}" type="pres">
      <dgm:prSet presAssocID="{7AC837CD-A6D4-42CB-A7E0-CF868B8B748E}" presName="hierChild5" presStyleCnt="0"/>
      <dgm:spPr/>
    </dgm:pt>
    <dgm:pt modelId="{AD2D2A28-1229-4A1A-BA0C-EC352D7A7562}" type="pres">
      <dgm:prSet presAssocID="{0513DD1A-2F4E-4821-8242-716EB1346FAC}" presName="hierChild5" presStyleCnt="0"/>
      <dgm:spPr/>
    </dgm:pt>
    <dgm:pt modelId="{7C35BD43-9F9F-471E-AA97-DBEB92361142}" type="pres">
      <dgm:prSet presAssocID="{BD10637E-6844-481D-B78E-C1351631CF7E}" presName="Name37" presStyleLbl="parChTrans1D2" presStyleIdx="3" presStyleCnt="5"/>
      <dgm:spPr/>
    </dgm:pt>
    <dgm:pt modelId="{10FE02B3-A0AC-42B2-B65A-8F5BF0DEF0C8}" type="pres">
      <dgm:prSet presAssocID="{BB5DDC77-E19A-4A13-AA48-BE564EBD50A2}" presName="hierRoot2" presStyleCnt="0">
        <dgm:presLayoutVars>
          <dgm:hierBranch val="init"/>
        </dgm:presLayoutVars>
      </dgm:prSet>
      <dgm:spPr/>
    </dgm:pt>
    <dgm:pt modelId="{814A0AAC-DC06-4711-BCDD-09A980C3A6B1}" type="pres">
      <dgm:prSet presAssocID="{BB5DDC77-E19A-4A13-AA48-BE564EBD50A2}" presName="rootComposite" presStyleCnt="0"/>
      <dgm:spPr/>
    </dgm:pt>
    <dgm:pt modelId="{A204DA99-ADE4-4EDB-B44D-EE0FD267E2D1}" type="pres">
      <dgm:prSet presAssocID="{BB5DDC77-E19A-4A13-AA48-BE564EBD50A2}" presName="rootText" presStyleLbl="node2" presStyleIdx="3" presStyleCnt="4" custLinFactNeighborY="-10974">
        <dgm:presLayoutVars>
          <dgm:chPref val="3"/>
        </dgm:presLayoutVars>
      </dgm:prSet>
      <dgm:spPr/>
    </dgm:pt>
    <dgm:pt modelId="{2B1241CF-231C-4E3A-BD15-D912AFB0AE23}" type="pres">
      <dgm:prSet presAssocID="{BB5DDC77-E19A-4A13-AA48-BE564EBD50A2}" presName="rootConnector" presStyleLbl="node2" presStyleIdx="3" presStyleCnt="4"/>
      <dgm:spPr/>
    </dgm:pt>
    <dgm:pt modelId="{176D6EB5-BE10-4165-A3D8-04E5388CFB97}" type="pres">
      <dgm:prSet presAssocID="{BB5DDC77-E19A-4A13-AA48-BE564EBD50A2}" presName="hierChild4" presStyleCnt="0"/>
      <dgm:spPr/>
    </dgm:pt>
    <dgm:pt modelId="{F5607F96-FEAE-4EA8-AACF-B7CC89396362}" type="pres">
      <dgm:prSet presAssocID="{2E88B796-82E0-4D69-AE52-44EBBA2E3380}" presName="Name37" presStyleLbl="parChTrans1D3" presStyleIdx="3" presStyleCnt="5"/>
      <dgm:spPr/>
    </dgm:pt>
    <dgm:pt modelId="{0AC3FC79-FE71-421F-9CA0-FC08644424A3}" type="pres">
      <dgm:prSet presAssocID="{D336FB98-1C82-4C32-A3CD-362BCF7245CA}" presName="hierRoot2" presStyleCnt="0">
        <dgm:presLayoutVars>
          <dgm:hierBranch val="init"/>
        </dgm:presLayoutVars>
      </dgm:prSet>
      <dgm:spPr/>
    </dgm:pt>
    <dgm:pt modelId="{44A18322-60BD-416D-BD67-5C9AE032B346}" type="pres">
      <dgm:prSet presAssocID="{D336FB98-1C82-4C32-A3CD-362BCF7245CA}" presName="rootComposite" presStyleCnt="0"/>
      <dgm:spPr/>
    </dgm:pt>
    <dgm:pt modelId="{B5B7C3C7-9389-458A-B042-697B44163F1B}" type="pres">
      <dgm:prSet presAssocID="{D336FB98-1C82-4C32-A3CD-362BCF7245CA}" presName="rootText" presStyleLbl="node3" presStyleIdx="3" presStyleCnt="4" custLinFactNeighborY="-10974">
        <dgm:presLayoutVars>
          <dgm:chPref val="3"/>
        </dgm:presLayoutVars>
      </dgm:prSet>
      <dgm:spPr/>
    </dgm:pt>
    <dgm:pt modelId="{EF782167-14CA-44CE-9A2A-F112464BACB8}" type="pres">
      <dgm:prSet presAssocID="{D336FB98-1C82-4C32-A3CD-362BCF7245CA}" presName="rootConnector" presStyleLbl="node3" presStyleIdx="3" presStyleCnt="4"/>
      <dgm:spPr/>
    </dgm:pt>
    <dgm:pt modelId="{77597465-E7FD-4926-9B17-F366E9080280}" type="pres">
      <dgm:prSet presAssocID="{D336FB98-1C82-4C32-A3CD-362BCF7245CA}" presName="hierChild4" presStyleCnt="0"/>
      <dgm:spPr/>
    </dgm:pt>
    <dgm:pt modelId="{5CFC1666-7206-4D55-84D4-844628373C7F}" type="pres">
      <dgm:prSet presAssocID="{D336FB98-1C82-4C32-A3CD-362BCF7245CA}" presName="hierChild5" presStyleCnt="0"/>
      <dgm:spPr/>
    </dgm:pt>
    <dgm:pt modelId="{D71B457B-022D-4D86-A6DD-219521CE038D}" type="pres">
      <dgm:prSet presAssocID="{BB5DDC77-E19A-4A13-AA48-BE564EBD50A2}" presName="hierChild5" presStyleCnt="0"/>
      <dgm:spPr/>
    </dgm:pt>
    <dgm:pt modelId="{AF9938A7-AD98-4FAF-94AA-A6401E9B4E93}" type="pres">
      <dgm:prSet presAssocID="{B851825B-CD7B-4122-8FE1-86F755D5D777}" presName="hierChild3" presStyleCnt="0"/>
      <dgm:spPr/>
    </dgm:pt>
    <dgm:pt modelId="{EF84CCD6-AD3F-4FD0-8A79-BB535C073D66}" type="pres">
      <dgm:prSet presAssocID="{C42729E8-7DC6-4DB3-AE1E-2897DC1EDDD7}" presName="Name111" presStyleLbl="parChTrans1D2" presStyleIdx="4" presStyleCnt="5"/>
      <dgm:spPr/>
    </dgm:pt>
    <dgm:pt modelId="{EB9701C5-881E-414F-849F-1E823AF37E69}" type="pres">
      <dgm:prSet presAssocID="{DF29064B-8524-41D1-9EF4-023B64114176}" presName="hierRoot3" presStyleCnt="0">
        <dgm:presLayoutVars>
          <dgm:hierBranch val="init"/>
        </dgm:presLayoutVars>
      </dgm:prSet>
      <dgm:spPr/>
    </dgm:pt>
    <dgm:pt modelId="{96BCE674-E3E4-4FC4-8DAF-A6F499F2F9C0}" type="pres">
      <dgm:prSet presAssocID="{DF29064B-8524-41D1-9EF4-023B64114176}" presName="rootComposite3" presStyleCnt="0"/>
      <dgm:spPr/>
    </dgm:pt>
    <dgm:pt modelId="{E35A5FBB-2FD7-4A67-B6BE-378AE2F1EBC2}" type="pres">
      <dgm:prSet presAssocID="{DF29064B-8524-41D1-9EF4-023B64114176}" presName="rootText3" presStyleLbl="asst1" presStyleIdx="0" presStyleCnt="2" custLinFactNeighborY="-10974">
        <dgm:presLayoutVars>
          <dgm:chPref val="3"/>
        </dgm:presLayoutVars>
      </dgm:prSet>
      <dgm:spPr/>
    </dgm:pt>
    <dgm:pt modelId="{21E52FD0-51F1-4F18-B3DC-57C2748BCDC6}" type="pres">
      <dgm:prSet presAssocID="{DF29064B-8524-41D1-9EF4-023B64114176}" presName="rootConnector3" presStyleLbl="asst1" presStyleIdx="0" presStyleCnt="2"/>
      <dgm:spPr/>
    </dgm:pt>
    <dgm:pt modelId="{2B1572D8-E782-4727-8F48-A33DA4256C09}" type="pres">
      <dgm:prSet presAssocID="{DF29064B-8524-41D1-9EF4-023B64114176}" presName="hierChild6" presStyleCnt="0"/>
      <dgm:spPr/>
    </dgm:pt>
    <dgm:pt modelId="{FF0A890E-F627-4F3B-95F8-573DA0DD6500}" type="pres">
      <dgm:prSet presAssocID="{DF29064B-8524-41D1-9EF4-023B64114176}" presName="hierChild7" presStyleCnt="0"/>
      <dgm:spPr/>
    </dgm:pt>
    <dgm:pt modelId="{F376830B-E5B2-4E33-B76C-1BDC368F1D38}" type="pres">
      <dgm:prSet presAssocID="{22846027-A0DD-43B1-AAB6-9E83EAF6C2AB}" presName="Name111" presStyleLbl="parChTrans1D3" presStyleIdx="4" presStyleCnt="5"/>
      <dgm:spPr/>
    </dgm:pt>
    <dgm:pt modelId="{7823BA07-26A9-41BE-B33F-94C75192F918}" type="pres">
      <dgm:prSet presAssocID="{571238B0-1622-4405-847E-CB5F48F9BE36}" presName="hierRoot3" presStyleCnt="0">
        <dgm:presLayoutVars>
          <dgm:hierBranch val="init"/>
        </dgm:presLayoutVars>
      </dgm:prSet>
      <dgm:spPr/>
    </dgm:pt>
    <dgm:pt modelId="{ACCC57E8-A210-45F4-9D40-052F40BA59E5}" type="pres">
      <dgm:prSet presAssocID="{571238B0-1622-4405-847E-CB5F48F9BE36}" presName="rootComposite3" presStyleCnt="0"/>
      <dgm:spPr/>
    </dgm:pt>
    <dgm:pt modelId="{65BD66AC-CDCF-43F3-A304-748C4F92C407}" type="pres">
      <dgm:prSet presAssocID="{571238B0-1622-4405-847E-CB5F48F9BE36}" presName="rootText3" presStyleLbl="asst1" presStyleIdx="1" presStyleCnt="2" custLinFactNeighborY="-10974">
        <dgm:presLayoutVars>
          <dgm:chPref val="3"/>
        </dgm:presLayoutVars>
      </dgm:prSet>
      <dgm:spPr/>
    </dgm:pt>
    <dgm:pt modelId="{B534E2AA-D09B-4FF9-A43C-C98D4262F230}" type="pres">
      <dgm:prSet presAssocID="{571238B0-1622-4405-847E-CB5F48F9BE36}" presName="rootConnector3" presStyleLbl="asst1" presStyleIdx="1" presStyleCnt="2"/>
      <dgm:spPr/>
    </dgm:pt>
    <dgm:pt modelId="{75D4FE08-A464-4490-903B-835352F0A29C}" type="pres">
      <dgm:prSet presAssocID="{571238B0-1622-4405-847E-CB5F48F9BE36}" presName="hierChild6" presStyleCnt="0"/>
      <dgm:spPr/>
    </dgm:pt>
    <dgm:pt modelId="{B7BA3442-FE35-479D-9038-76EF70CE73F4}" type="pres">
      <dgm:prSet presAssocID="{571238B0-1622-4405-847E-CB5F48F9BE36}" presName="hierChild7" presStyleCnt="0"/>
      <dgm:spPr/>
    </dgm:pt>
  </dgm:ptLst>
  <dgm:cxnLst>
    <dgm:cxn modelId="{50B67D00-D878-4A1F-B337-C6DA39B25C2C}" type="presOf" srcId="{DF29064B-8524-41D1-9EF4-023B64114176}" destId="{21E52FD0-51F1-4F18-B3DC-57C2748BCDC6}" srcOrd="1" destOrd="0" presId="urn:microsoft.com/office/officeart/2005/8/layout/orgChart1"/>
    <dgm:cxn modelId="{3580A000-0F94-41EC-A35C-57CA78F99917}" type="presOf" srcId="{19A06B2B-8CE5-4F38-B6C5-BA71EEB6648C}" destId="{A200978A-0DE8-483F-8830-71D52B6A8D0F}" srcOrd="1" destOrd="0" presId="urn:microsoft.com/office/officeart/2005/8/layout/orgChart1"/>
    <dgm:cxn modelId="{648B3C04-752D-4342-B781-E825037E5385}" type="presOf" srcId="{DF29064B-8524-41D1-9EF4-023B64114176}" destId="{E35A5FBB-2FD7-4A67-B6BE-378AE2F1EBC2}" srcOrd="0" destOrd="0" presId="urn:microsoft.com/office/officeart/2005/8/layout/orgChart1"/>
    <dgm:cxn modelId="{D50D9D07-CA24-4ECF-A868-8CCE5EBDE63F}" type="presOf" srcId="{326B0963-B197-4F30-A69F-50E90112912A}" destId="{4686EF58-8423-4308-98F2-27995D542502}" srcOrd="0" destOrd="0" presId="urn:microsoft.com/office/officeart/2005/8/layout/orgChart1"/>
    <dgm:cxn modelId="{3AECBC0C-EEF5-4B0D-B5C0-1452AADCBDB1}" type="presOf" srcId="{661F24B4-A705-4638-9AB5-8F813B56DE62}" destId="{35B9C3AF-8C10-431D-9452-E5810E9A3F5E}" srcOrd="1" destOrd="0" presId="urn:microsoft.com/office/officeart/2005/8/layout/orgChart1"/>
    <dgm:cxn modelId="{8CDD460D-70EE-48BC-AF2C-C2C54209FA29}" type="presOf" srcId="{D336FB98-1C82-4C32-A3CD-362BCF7245CA}" destId="{B5B7C3C7-9389-458A-B042-697B44163F1B}" srcOrd="0" destOrd="0" presId="urn:microsoft.com/office/officeart/2005/8/layout/orgChart1"/>
    <dgm:cxn modelId="{AF049E0F-FFF1-4548-8F3C-524EDA753FC7}" type="presOf" srcId="{58AB17AA-D912-46A3-A853-E2623A7399BB}" destId="{A483489D-0F0E-4894-83DD-162E21843B7F}" srcOrd="0" destOrd="0" presId="urn:microsoft.com/office/officeart/2005/8/layout/orgChart1"/>
    <dgm:cxn modelId="{BCC81715-FB05-47C2-9C69-B54DAE452CEB}" type="presOf" srcId="{374BDE70-9BD9-4CF5-840A-097F2F157123}" destId="{7299BAC4-0EE1-49BC-86B8-483185A02FA6}" srcOrd="0" destOrd="0" presId="urn:microsoft.com/office/officeart/2005/8/layout/orgChart1"/>
    <dgm:cxn modelId="{EDA25421-694C-41EA-9A82-0B7B965277D0}" type="presOf" srcId="{C42729E8-7DC6-4DB3-AE1E-2897DC1EDDD7}" destId="{EF84CCD6-AD3F-4FD0-8A79-BB535C073D66}" srcOrd="0" destOrd="0" presId="urn:microsoft.com/office/officeart/2005/8/layout/orgChart1"/>
    <dgm:cxn modelId="{D8037923-4199-4347-AE04-2064D3F7B064}" type="presOf" srcId="{60D7A4D6-6494-42E0-86FA-9E4BCFDEF6E3}" destId="{6C15B7B5-0A9A-4C49-83D2-AD73E413419E}" srcOrd="0" destOrd="0" presId="urn:microsoft.com/office/officeart/2005/8/layout/orgChart1"/>
    <dgm:cxn modelId="{49DDB524-9350-4F30-ABA0-F861B3A3653A}" type="presOf" srcId="{0711EBC0-0445-4C6A-8C6B-920334DFF70B}" destId="{D2A94393-1622-4DC8-A2AE-609775D89996}" srcOrd="0" destOrd="0" presId="urn:microsoft.com/office/officeart/2005/8/layout/orgChart1"/>
    <dgm:cxn modelId="{ECC8CE2A-146C-4159-85A4-755C5364A7AA}" type="presOf" srcId="{2E88B796-82E0-4D69-AE52-44EBBA2E3380}" destId="{F5607F96-FEAE-4EA8-AACF-B7CC89396362}" srcOrd="0" destOrd="0" presId="urn:microsoft.com/office/officeart/2005/8/layout/orgChart1"/>
    <dgm:cxn modelId="{58B0E536-480F-48AE-A49B-E7D45E25F7F5}" type="presOf" srcId="{D9BF6041-FC50-4233-A3D8-8C865AFF7DE5}" destId="{1F334CC4-4AFF-41E4-A5F7-DDBDAB55B4D1}" srcOrd="0" destOrd="0" presId="urn:microsoft.com/office/officeart/2005/8/layout/orgChart1"/>
    <dgm:cxn modelId="{BE702938-4C40-4517-948B-0FA8D22CED02}" type="presOf" srcId="{7AC837CD-A6D4-42CB-A7E0-CF868B8B748E}" destId="{1F0C72D9-86F8-4B03-961E-33002E93C980}" srcOrd="1" destOrd="0" presId="urn:microsoft.com/office/officeart/2005/8/layout/orgChart1"/>
    <dgm:cxn modelId="{3652663A-E882-40FC-814B-E477CB3C81D8}" type="presOf" srcId="{BB5DDC77-E19A-4A13-AA48-BE564EBD50A2}" destId="{A204DA99-ADE4-4EDB-B44D-EE0FD267E2D1}" srcOrd="0" destOrd="0" presId="urn:microsoft.com/office/officeart/2005/8/layout/orgChart1"/>
    <dgm:cxn modelId="{AC819A3C-BDE9-4DC1-8859-7051187368AE}" srcId="{B851825B-CD7B-4122-8FE1-86F755D5D777}" destId="{661F24B4-A705-4638-9AB5-8F813B56DE62}" srcOrd="1" destOrd="0" parTransId="{E9A51849-4321-443F-AFF9-F9BF0EAE62A4}" sibTransId="{41C82A6D-3B7C-4CF4-A74A-7F911A949C87}"/>
    <dgm:cxn modelId="{07A66B3D-964A-4076-BC14-EF2F1082BC87}" srcId="{58AB17AA-D912-46A3-A853-E2623A7399BB}" destId="{B851825B-CD7B-4122-8FE1-86F755D5D777}" srcOrd="0" destOrd="0" parTransId="{BA6ACB17-D801-4B41-9643-83267F57BC4D}" sibTransId="{96D111E2-D313-4B12-9D50-F641138FD4FB}"/>
    <dgm:cxn modelId="{BDAEA25D-6F62-4701-85BD-EF0C0F56A22A}" type="presOf" srcId="{22846027-A0DD-43B1-AAB6-9E83EAF6C2AB}" destId="{F376830B-E5B2-4E33-B76C-1BDC368F1D38}" srcOrd="0" destOrd="0" presId="urn:microsoft.com/office/officeart/2005/8/layout/orgChart1"/>
    <dgm:cxn modelId="{A0780D44-BC0A-4BA7-9330-FF6B3663371B}" type="presOf" srcId="{374BDE70-9BD9-4CF5-840A-097F2F157123}" destId="{BC885D2A-AAB1-4D73-99F4-435BD3D98ABA}" srcOrd="1" destOrd="0" presId="urn:microsoft.com/office/officeart/2005/8/layout/orgChart1"/>
    <dgm:cxn modelId="{25D4C544-E800-4808-A4DF-EBEA5EB50E55}" srcId="{BB5DDC77-E19A-4A13-AA48-BE564EBD50A2}" destId="{D336FB98-1C82-4C32-A3CD-362BCF7245CA}" srcOrd="0" destOrd="0" parTransId="{2E88B796-82E0-4D69-AE52-44EBBA2E3380}" sibTransId="{AD470004-0999-4014-BC51-A39C07538019}"/>
    <dgm:cxn modelId="{E1528965-30BA-4C4C-B585-D499AD6C08DE}" srcId="{B851825B-CD7B-4122-8FE1-86F755D5D777}" destId="{BB5DDC77-E19A-4A13-AA48-BE564EBD50A2}" srcOrd="4" destOrd="0" parTransId="{BD10637E-6844-481D-B78E-C1351631CF7E}" sibTransId="{28566B56-09AE-4256-80BC-8CD69AC5F02A}"/>
    <dgm:cxn modelId="{B300D948-4CBF-4211-86FD-27C7097D6A08}" type="presOf" srcId="{B851825B-CD7B-4122-8FE1-86F755D5D777}" destId="{A5EE39EA-8EA3-4B30-A443-ED20B0CCF6F2}" srcOrd="0" destOrd="0" presId="urn:microsoft.com/office/officeart/2005/8/layout/orgChart1"/>
    <dgm:cxn modelId="{DE0C914A-5820-4291-A42D-7B1D482C0451}" type="presOf" srcId="{661F24B4-A705-4638-9AB5-8F813B56DE62}" destId="{BE38E16D-5C73-4220-BD8A-B0379B9790E7}" srcOrd="0" destOrd="0" presId="urn:microsoft.com/office/officeart/2005/8/layout/orgChart1"/>
    <dgm:cxn modelId="{B0D3246E-DA8B-4214-880D-658259A6C9D5}" srcId="{B851825B-CD7B-4122-8FE1-86F755D5D777}" destId="{DF29064B-8524-41D1-9EF4-023B64114176}" srcOrd="0" destOrd="0" parTransId="{C42729E8-7DC6-4DB3-AE1E-2897DC1EDDD7}" sibTransId="{286F4A38-3F1D-4C32-85E5-51EEDE10D3D2}"/>
    <dgm:cxn modelId="{F2827E4E-AA84-44AD-BAB4-27792871E7A3}" type="presOf" srcId="{D336FB98-1C82-4C32-A3CD-362BCF7245CA}" destId="{EF782167-14CA-44CE-9A2A-F112464BACB8}" srcOrd="1" destOrd="0" presId="urn:microsoft.com/office/officeart/2005/8/layout/orgChart1"/>
    <dgm:cxn modelId="{FC52C36E-1C89-44E2-B2D0-4EA7DCB69D4B}" srcId="{DF29064B-8524-41D1-9EF4-023B64114176}" destId="{571238B0-1622-4405-847E-CB5F48F9BE36}" srcOrd="0" destOrd="0" parTransId="{22846027-A0DD-43B1-AAB6-9E83EAF6C2AB}" sibTransId="{CA0B4011-B46D-4CC5-A9E3-90DD39AA8B89}"/>
    <dgm:cxn modelId="{B2ED104F-CB31-46D9-B6C5-F7C90C1C20C6}" type="presOf" srcId="{8F3DA1D3-6719-49EC-BB68-F8206E903A9F}" destId="{DAE223CB-16E0-4C18-BBF4-F2F85AD75C2F}" srcOrd="0" destOrd="0" presId="urn:microsoft.com/office/officeart/2005/8/layout/orgChart1"/>
    <dgm:cxn modelId="{E0651A52-A1B9-4933-81E1-B611FBBA166B}" type="presOf" srcId="{BB5DDC77-E19A-4A13-AA48-BE564EBD50A2}" destId="{2B1241CF-231C-4E3A-BD15-D912AFB0AE23}" srcOrd="1" destOrd="0" presId="urn:microsoft.com/office/officeart/2005/8/layout/orgChart1"/>
    <dgm:cxn modelId="{6B9E6C72-6617-4879-A065-FA437FEAE5FC}" type="presOf" srcId="{571238B0-1622-4405-847E-CB5F48F9BE36}" destId="{B534E2AA-D09B-4FF9-A43C-C98D4262F230}" srcOrd="1" destOrd="0" presId="urn:microsoft.com/office/officeart/2005/8/layout/orgChart1"/>
    <dgm:cxn modelId="{6FB76754-AD51-45AC-BDC4-2A8AC27C2860}" type="presOf" srcId="{19A06B2B-8CE5-4F38-B6C5-BA71EEB6648C}" destId="{09A7610C-81BD-440D-95F8-B7ADB341712F}" srcOrd="0" destOrd="0" presId="urn:microsoft.com/office/officeart/2005/8/layout/orgChart1"/>
    <dgm:cxn modelId="{73E2AA58-B3C2-45F8-ADCB-985EF7527D0E}" srcId="{0513DD1A-2F4E-4821-8242-716EB1346FAC}" destId="{7AC837CD-A6D4-42CB-A7E0-CF868B8B748E}" srcOrd="0" destOrd="0" parTransId="{D9BF6041-FC50-4233-A3D8-8C865AFF7DE5}" sibTransId="{49FD8BDA-8C84-4EE1-B68D-D4B3AEC3BFA2}"/>
    <dgm:cxn modelId="{38A30883-3061-448C-ACCE-E4C588065742}" type="presOf" srcId="{62D5BA24-6CA1-483B-895D-F54E57B709A0}" destId="{6CB662FC-2C55-4367-9DB6-FB950774639A}" srcOrd="0" destOrd="0" presId="urn:microsoft.com/office/officeart/2005/8/layout/orgChart1"/>
    <dgm:cxn modelId="{E66B6289-8081-41C9-A226-F9060AE5E66A}" srcId="{19A06B2B-8CE5-4F38-B6C5-BA71EEB6648C}" destId="{374BDE70-9BD9-4CF5-840A-097F2F157123}" srcOrd="0" destOrd="0" parTransId="{0711EBC0-0445-4C6A-8C6B-920334DFF70B}" sibTransId="{2E853278-D952-429C-BAEC-2CDA95DD3BA5}"/>
    <dgm:cxn modelId="{DEE74990-4702-4C85-8CB5-87697DEC3359}" type="presOf" srcId="{326B0963-B197-4F30-A69F-50E90112912A}" destId="{F07E40BC-0745-4E78-A87F-5CBD0ADCC429}" srcOrd="1" destOrd="0" presId="urn:microsoft.com/office/officeart/2005/8/layout/orgChart1"/>
    <dgm:cxn modelId="{9114849F-2EA2-49F0-9064-2110F75E18D2}" type="presOf" srcId="{0513DD1A-2F4E-4821-8242-716EB1346FAC}" destId="{3545C1D4-2034-4F93-8A07-8362A9BF353D}" srcOrd="1" destOrd="0" presId="urn:microsoft.com/office/officeart/2005/8/layout/orgChart1"/>
    <dgm:cxn modelId="{1AA1F3A0-910D-4AE9-AA24-7B2C43D50671}" type="presOf" srcId="{571238B0-1622-4405-847E-CB5F48F9BE36}" destId="{65BD66AC-CDCF-43F3-A304-748C4F92C407}" srcOrd="0" destOrd="0" presId="urn:microsoft.com/office/officeart/2005/8/layout/orgChart1"/>
    <dgm:cxn modelId="{FDC71CA4-52F8-4401-B39C-A3947D96FC44}" srcId="{B851825B-CD7B-4122-8FE1-86F755D5D777}" destId="{0513DD1A-2F4E-4821-8242-716EB1346FAC}" srcOrd="3" destOrd="0" parTransId="{62D5BA24-6CA1-483B-895D-F54E57B709A0}" sibTransId="{E952D29A-DF88-4A89-9E86-8F46B0D4C82E}"/>
    <dgm:cxn modelId="{A5D6A9B7-C92C-400B-A736-ADC60E02BD37}" type="presOf" srcId="{E9A51849-4321-443F-AFF9-F9BF0EAE62A4}" destId="{192F6218-B500-4804-A8C8-22CF89E98DDF}" srcOrd="0" destOrd="0" presId="urn:microsoft.com/office/officeart/2005/8/layout/orgChart1"/>
    <dgm:cxn modelId="{7AFC0BCC-C738-4063-9BE0-5E02C31CA701}" srcId="{B851825B-CD7B-4122-8FE1-86F755D5D777}" destId="{19A06B2B-8CE5-4F38-B6C5-BA71EEB6648C}" srcOrd="2" destOrd="0" parTransId="{60D7A4D6-6494-42E0-86FA-9E4BCFDEF6E3}" sibTransId="{15B0DA99-6CB9-4E7C-B172-D252E47AD1DA}"/>
    <dgm:cxn modelId="{9E0285D6-4752-47BF-BC37-DD3D266E7600}" type="presOf" srcId="{0513DD1A-2F4E-4821-8242-716EB1346FAC}" destId="{247F0754-45FB-404F-93B8-E46C9C16BCD3}" srcOrd="0" destOrd="0" presId="urn:microsoft.com/office/officeart/2005/8/layout/orgChart1"/>
    <dgm:cxn modelId="{36604EF3-BC35-4AA9-85B4-A73DC9AFA59B}" type="presOf" srcId="{BD10637E-6844-481D-B78E-C1351631CF7E}" destId="{7C35BD43-9F9F-471E-AA97-DBEB92361142}" srcOrd="0" destOrd="0" presId="urn:microsoft.com/office/officeart/2005/8/layout/orgChart1"/>
    <dgm:cxn modelId="{208847F8-CC5B-4B51-8194-FBECF20A3EAC}" type="presOf" srcId="{B851825B-CD7B-4122-8FE1-86F755D5D777}" destId="{83C83B15-C0EE-467C-80B9-94FD70255D46}" srcOrd="1" destOrd="0" presId="urn:microsoft.com/office/officeart/2005/8/layout/orgChart1"/>
    <dgm:cxn modelId="{176048F8-2578-4022-BF81-EFA9C70F88D9}" type="presOf" srcId="{7AC837CD-A6D4-42CB-A7E0-CF868B8B748E}" destId="{E163C97B-9B6C-40C4-B714-8353856D09B7}" srcOrd="0" destOrd="0" presId="urn:microsoft.com/office/officeart/2005/8/layout/orgChart1"/>
    <dgm:cxn modelId="{D0276CFD-374D-45F8-918F-DAD7239CB8D5}" srcId="{661F24B4-A705-4638-9AB5-8F813B56DE62}" destId="{326B0963-B197-4F30-A69F-50E90112912A}" srcOrd="0" destOrd="0" parTransId="{8F3DA1D3-6719-49EC-BB68-F8206E903A9F}" sibTransId="{A03CC999-4A7D-422D-A471-CCFD72CB1519}"/>
    <dgm:cxn modelId="{4E769DA1-4479-4DF4-8280-F33109931CD0}" type="presParOf" srcId="{A483489D-0F0E-4894-83DD-162E21843B7F}" destId="{9574C29A-0AD3-41A0-A7A0-CAA1606218B9}" srcOrd="0" destOrd="0" presId="urn:microsoft.com/office/officeart/2005/8/layout/orgChart1"/>
    <dgm:cxn modelId="{1BD9C926-4024-4C11-8FC4-FD3B473BF3D7}" type="presParOf" srcId="{9574C29A-0AD3-41A0-A7A0-CAA1606218B9}" destId="{C19D40F0-22C7-446D-A37C-B7910A69CD37}" srcOrd="0" destOrd="0" presId="urn:microsoft.com/office/officeart/2005/8/layout/orgChart1"/>
    <dgm:cxn modelId="{D05C2786-8D94-4A8C-9CB2-32D060CB8B39}" type="presParOf" srcId="{C19D40F0-22C7-446D-A37C-B7910A69CD37}" destId="{A5EE39EA-8EA3-4B30-A443-ED20B0CCF6F2}" srcOrd="0" destOrd="0" presId="urn:microsoft.com/office/officeart/2005/8/layout/orgChart1"/>
    <dgm:cxn modelId="{B3DFEC07-9CCB-448E-8503-D3CAFF4E8D6B}" type="presParOf" srcId="{C19D40F0-22C7-446D-A37C-B7910A69CD37}" destId="{83C83B15-C0EE-467C-80B9-94FD70255D46}" srcOrd="1" destOrd="0" presId="urn:microsoft.com/office/officeart/2005/8/layout/orgChart1"/>
    <dgm:cxn modelId="{A70CBF6C-2F8A-41D0-8463-3652D0AB44D1}" type="presParOf" srcId="{9574C29A-0AD3-41A0-A7A0-CAA1606218B9}" destId="{333E322D-31B0-454B-B4CE-99F104E46188}" srcOrd="1" destOrd="0" presId="urn:microsoft.com/office/officeart/2005/8/layout/orgChart1"/>
    <dgm:cxn modelId="{2F481901-2437-4E6D-8C2C-5BE094CA0078}" type="presParOf" srcId="{333E322D-31B0-454B-B4CE-99F104E46188}" destId="{192F6218-B500-4804-A8C8-22CF89E98DDF}" srcOrd="0" destOrd="0" presId="urn:microsoft.com/office/officeart/2005/8/layout/orgChart1"/>
    <dgm:cxn modelId="{7F2E987E-FE36-49BA-A316-E6ADD4DEDCB0}" type="presParOf" srcId="{333E322D-31B0-454B-B4CE-99F104E46188}" destId="{59731C92-1A41-49BB-8908-E84596C7943B}" srcOrd="1" destOrd="0" presId="urn:microsoft.com/office/officeart/2005/8/layout/orgChart1"/>
    <dgm:cxn modelId="{6F18AC7E-388B-4FD7-BAF1-C1CA0B5A3B86}" type="presParOf" srcId="{59731C92-1A41-49BB-8908-E84596C7943B}" destId="{5A783C46-DC5C-4277-A8CD-152AC2C6AF81}" srcOrd="0" destOrd="0" presId="urn:microsoft.com/office/officeart/2005/8/layout/orgChart1"/>
    <dgm:cxn modelId="{2BD36461-FD87-4401-BF2A-1FD697B285CB}" type="presParOf" srcId="{5A783C46-DC5C-4277-A8CD-152AC2C6AF81}" destId="{BE38E16D-5C73-4220-BD8A-B0379B9790E7}" srcOrd="0" destOrd="0" presId="urn:microsoft.com/office/officeart/2005/8/layout/orgChart1"/>
    <dgm:cxn modelId="{680363C3-B6EC-41FF-99AF-24D9E8BDD9A5}" type="presParOf" srcId="{5A783C46-DC5C-4277-A8CD-152AC2C6AF81}" destId="{35B9C3AF-8C10-431D-9452-E5810E9A3F5E}" srcOrd="1" destOrd="0" presId="urn:microsoft.com/office/officeart/2005/8/layout/orgChart1"/>
    <dgm:cxn modelId="{3ECF7D55-E4A3-41FF-8ECB-5A59BC9CCA55}" type="presParOf" srcId="{59731C92-1A41-49BB-8908-E84596C7943B}" destId="{1D502ED1-D50D-41DC-BD42-22378B13B871}" srcOrd="1" destOrd="0" presId="urn:microsoft.com/office/officeart/2005/8/layout/orgChart1"/>
    <dgm:cxn modelId="{ED719AB2-5766-483D-AC88-6204E32D2391}" type="presParOf" srcId="{1D502ED1-D50D-41DC-BD42-22378B13B871}" destId="{DAE223CB-16E0-4C18-BBF4-F2F85AD75C2F}" srcOrd="0" destOrd="0" presId="urn:microsoft.com/office/officeart/2005/8/layout/orgChart1"/>
    <dgm:cxn modelId="{0759DF9F-7394-4200-AEF9-97AE7A59581D}" type="presParOf" srcId="{1D502ED1-D50D-41DC-BD42-22378B13B871}" destId="{565B3A9E-D53C-4E5F-B8A7-DF5086552C6B}" srcOrd="1" destOrd="0" presId="urn:microsoft.com/office/officeart/2005/8/layout/orgChart1"/>
    <dgm:cxn modelId="{C453AAC8-2799-45D2-9B8B-363F0B3121CC}" type="presParOf" srcId="{565B3A9E-D53C-4E5F-B8A7-DF5086552C6B}" destId="{412B4AE8-3CB4-4D93-BE24-1C1C5AC0442F}" srcOrd="0" destOrd="0" presId="urn:microsoft.com/office/officeart/2005/8/layout/orgChart1"/>
    <dgm:cxn modelId="{0D5087AA-54D6-47C7-86BE-5E5778AF2E20}" type="presParOf" srcId="{412B4AE8-3CB4-4D93-BE24-1C1C5AC0442F}" destId="{4686EF58-8423-4308-98F2-27995D542502}" srcOrd="0" destOrd="0" presId="urn:microsoft.com/office/officeart/2005/8/layout/orgChart1"/>
    <dgm:cxn modelId="{91B09141-C33E-4108-B6A9-767922D3C97A}" type="presParOf" srcId="{412B4AE8-3CB4-4D93-BE24-1C1C5AC0442F}" destId="{F07E40BC-0745-4E78-A87F-5CBD0ADCC429}" srcOrd="1" destOrd="0" presId="urn:microsoft.com/office/officeart/2005/8/layout/orgChart1"/>
    <dgm:cxn modelId="{F31A7D70-3F1D-4A3F-AE18-DDD45064532A}" type="presParOf" srcId="{565B3A9E-D53C-4E5F-B8A7-DF5086552C6B}" destId="{A9B4F03C-919A-4F0E-AA04-1D32A07D2B4D}" srcOrd="1" destOrd="0" presId="urn:microsoft.com/office/officeart/2005/8/layout/orgChart1"/>
    <dgm:cxn modelId="{257C043B-F602-48CC-9A97-FDA475168F4A}" type="presParOf" srcId="{565B3A9E-D53C-4E5F-B8A7-DF5086552C6B}" destId="{7EAF169F-7704-40C7-9814-4AF39F1BAF5F}" srcOrd="2" destOrd="0" presId="urn:microsoft.com/office/officeart/2005/8/layout/orgChart1"/>
    <dgm:cxn modelId="{3381A76E-E36C-47CA-9103-905D4188A6AB}" type="presParOf" srcId="{59731C92-1A41-49BB-8908-E84596C7943B}" destId="{1A47C2EB-495A-4006-A7B5-460BAC23661A}" srcOrd="2" destOrd="0" presId="urn:microsoft.com/office/officeart/2005/8/layout/orgChart1"/>
    <dgm:cxn modelId="{6D7FD5F6-4250-4AE4-9C85-738A92BBA703}" type="presParOf" srcId="{333E322D-31B0-454B-B4CE-99F104E46188}" destId="{6C15B7B5-0A9A-4C49-83D2-AD73E413419E}" srcOrd="2" destOrd="0" presId="urn:microsoft.com/office/officeart/2005/8/layout/orgChart1"/>
    <dgm:cxn modelId="{465D0E59-C161-4057-AE3E-405F9495674F}" type="presParOf" srcId="{333E322D-31B0-454B-B4CE-99F104E46188}" destId="{5EF84A92-0324-46A1-A882-070B54432D23}" srcOrd="3" destOrd="0" presId="urn:microsoft.com/office/officeart/2005/8/layout/orgChart1"/>
    <dgm:cxn modelId="{0DF31798-6657-421E-A831-C203DC0CC458}" type="presParOf" srcId="{5EF84A92-0324-46A1-A882-070B54432D23}" destId="{D6E2297E-C51D-47F6-BBD9-56AC27D88838}" srcOrd="0" destOrd="0" presId="urn:microsoft.com/office/officeart/2005/8/layout/orgChart1"/>
    <dgm:cxn modelId="{7DA4AFD4-9434-4A32-A852-4C26983B5538}" type="presParOf" srcId="{D6E2297E-C51D-47F6-BBD9-56AC27D88838}" destId="{09A7610C-81BD-440D-95F8-B7ADB341712F}" srcOrd="0" destOrd="0" presId="urn:microsoft.com/office/officeart/2005/8/layout/orgChart1"/>
    <dgm:cxn modelId="{A545C3BD-66CE-4E03-863B-3BAEFE5D8A59}" type="presParOf" srcId="{D6E2297E-C51D-47F6-BBD9-56AC27D88838}" destId="{A200978A-0DE8-483F-8830-71D52B6A8D0F}" srcOrd="1" destOrd="0" presId="urn:microsoft.com/office/officeart/2005/8/layout/orgChart1"/>
    <dgm:cxn modelId="{20DA6767-D79F-44D6-8F9F-760F5141DD13}" type="presParOf" srcId="{5EF84A92-0324-46A1-A882-070B54432D23}" destId="{62A1CE03-470D-4927-B641-063E01E0F7EE}" srcOrd="1" destOrd="0" presId="urn:microsoft.com/office/officeart/2005/8/layout/orgChart1"/>
    <dgm:cxn modelId="{EC56481C-0190-4A97-A248-92DD0333A763}" type="presParOf" srcId="{62A1CE03-470D-4927-B641-063E01E0F7EE}" destId="{D2A94393-1622-4DC8-A2AE-609775D89996}" srcOrd="0" destOrd="0" presId="urn:microsoft.com/office/officeart/2005/8/layout/orgChart1"/>
    <dgm:cxn modelId="{82AEBFC7-5761-4361-8266-EBB688216D77}" type="presParOf" srcId="{62A1CE03-470D-4927-B641-063E01E0F7EE}" destId="{E737AC19-8687-4C9D-9C95-4B4412F55825}" srcOrd="1" destOrd="0" presId="urn:microsoft.com/office/officeart/2005/8/layout/orgChart1"/>
    <dgm:cxn modelId="{BA4AF2E3-4FA7-47AE-99DF-4F1A9DCD3B50}" type="presParOf" srcId="{E737AC19-8687-4C9D-9C95-4B4412F55825}" destId="{E24C59EB-C843-436D-AFAD-78E3435B148E}" srcOrd="0" destOrd="0" presId="urn:microsoft.com/office/officeart/2005/8/layout/orgChart1"/>
    <dgm:cxn modelId="{7C061E8B-9FDC-4519-8EE0-4E3EEBB93C2B}" type="presParOf" srcId="{E24C59EB-C843-436D-AFAD-78E3435B148E}" destId="{7299BAC4-0EE1-49BC-86B8-483185A02FA6}" srcOrd="0" destOrd="0" presId="urn:microsoft.com/office/officeart/2005/8/layout/orgChart1"/>
    <dgm:cxn modelId="{8C528ABB-6ED6-45B3-98D8-5ACB9D3158C1}" type="presParOf" srcId="{E24C59EB-C843-436D-AFAD-78E3435B148E}" destId="{BC885D2A-AAB1-4D73-99F4-435BD3D98ABA}" srcOrd="1" destOrd="0" presId="urn:microsoft.com/office/officeart/2005/8/layout/orgChart1"/>
    <dgm:cxn modelId="{7CA4ABB4-A2CE-48AB-9D12-00D5F5480815}" type="presParOf" srcId="{E737AC19-8687-4C9D-9C95-4B4412F55825}" destId="{9CEF5393-6B12-42D7-A9D4-2EBF1B4C616D}" srcOrd="1" destOrd="0" presId="urn:microsoft.com/office/officeart/2005/8/layout/orgChart1"/>
    <dgm:cxn modelId="{D64A0840-0003-426B-8A34-2A6EEFB3DE80}" type="presParOf" srcId="{E737AC19-8687-4C9D-9C95-4B4412F55825}" destId="{1C768FD0-AB20-4320-BAA3-B75BA1E041DA}" srcOrd="2" destOrd="0" presId="urn:microsoft.com/office/officeart/2005/8/layout/orgChart1"/>
    <dgm:cxn modelId="{3FA4E467-7EC7-4157-A21A-EAEF305EB10B}" type="presParOf" srcId="{5EF84A92-0324-46A1-A882-070B54432D23}" destId="{BF164DC0-1FB4-4E4E-A64B-7AC5D35ED717}" srcOrd="2" destOrd="0" presId="urn:microsoft.com/office/officeart/2005/8/layout/orgChart1"/>
    <dgm:cxn modelId="{7393A118-0392-442B-B709-33FDE76BDC79}" type="presParOf" srcId="{333E322D-31B0-454B-B4CE-99F104E46188}" destId="{6CB662FC-2C55-4367-9DB6-FB950774639A}" srcOrd="4" destOrd="0" presId="urn:microsoft.com/office/officeart/2005/8/layout/orgChart1"/>
    <dgm:cxn modelId="{9C6D8BC1-FD1E-467A-BF17-B9126780ED9F}" type="presParOf" srcId="{333E322D-31B0-454B-B4CE-99F104E46188}" destId="{0FC781DA-26FD-45DF-8F72-B3DF5BD53610}" srcOrd="5" destOrd="0" presId="urn:microsoft.com/office/officeart/2005/8/layout/orgChart1"/>
    <dgm:cxn modelId="{D479F1F2-135E-48B9-9E6A-E3FC3A0BFA10}" type="presParOf" srcId="{0FC781DA-26FD-45DF-8F72-B3DF5BD53610}" destId="{867A9A59-839F-44B8-B875-E9D7AFA79550}" srcOrd="0" destOrd="0" presId="urn:microsoft.com/office/officeart/2005/8/layout/orgChart1"/>
    <dgm:cxn modelId="{2D7A9C5E-90F6-4B86-AEA0-EA9462E53D87}" type="presParOf" srcId="{867A9A59-839F-44B8-B875-E9D7AFA79550}" destId="{247F0754-45FB-404F-93B8-E46C9C16BCD3}" srcOrd="0" destOrd="0" presId="urn:microsoft.com/office/officeart/2005/8/layout/orgChart1"/>
    <dgm:cxn modelId="{14936AD7-D523-4D2E-91B3-9A391D7D0B12}" type="presParOf" srcId="{867A9A59-839F-44B8-B875-E9D7AFA79550}" destId="{3545C1D4-2034-4F93-8A07-8362A9BF353D}" srcOrd="1" destOrd="0" presId="urn:microsoft.com/office/officeart/2005/8/layout/orgChart1"/>
    <dgm:cxn modelId="{813A8893-9CBF-44F5-AE26-F10232B73123}" type="presParOf" srcId="{0FC781DA-26FD-45DF-8F72-B3DF5BD53610}" destId="{85497FE2-B9AA-4B7D-BB53-B53283F233D1}" srcOrd="1" destOrd="0" presId="urn:microsoft.com/office/officeart/2005/8/layout/orgChart1"/>
    <dgm:cxn modelId="{DA2D0C86-6053-43CB-B372-A57AEDBEB589}" type="presParOf" srcId="{85497FE2-B9AA-4B7D-BB53-B53283F233D1}" destId="{1F334CC4-4AFF-41E4-A5F7-DDBDAB55B4D1}" srcOrd="0" destOrd="0" presId="urn:microsoft.com/office/officeart/2005/8/layout/orgChart1"/>
    <dgm:cxn modelId="{FBF8139A-DF79-46BB-B880-5F1B9FE44C20}" type="presParOf" srcId="{85497FE2-B9AA-4B7D-BB53-B53283F233D1}" destId="{B50A2E09-9638-41B6-8A17-26F19635F06E}" srcOrd="1" destOrd="0" presId="urn:microsoft.com/office/officeart/2005/8/layout/orgChart1"/>
    <dgm:cxn modelId="{A58B9EEF-185D-4AD8-AAE8-54CC4071C36D}" type="presParOf" srcId="{B50A2E09-9638-41B6-8A17-26F19635F06E}" destId="{C5CE20C6-AC5E-4166-8839-723DD10E50BF}" srcOrd="0" destOrd="0" presId="urn:microsoft.com/office/officeart/2005/8/layout/orgChart1"/>
    <dgm:cxn modelId="{91C386E3-F621-41A0-B21B-A7614360E6DD}" type="presParOf" srcId="{C5CE20C6-AC5E-4166-8839-723DD10E50BF}" destId="{E163C97B-9B6C-40C4-B714-8353856D09B7}" srcOrd="0" destOrd="0" presId="urn:microsoft.com/office/officeart/2005/8/layout/orgChart1"/>
    <dgm:cxn modelId="{C8B98FE6-AFF9-48EA-B353-ECA0155CC6F4}" type="presParOf" srcId="{C5CE20C6-AC5E-4166-8839-723DD10E50BF}" destId="{1F0C72D9-86F8-4B03-961E-33002E93C980}" srcOrd="1" destOrd="0" presId="urn:microsoft.com/office/officeart/2005/8/layout/orgChart1"/>
    <dgm:cxn modelId="{5B05FEA2-2EA9-4C80-AEC8-0398FE7B4F2C}" type="presParOf" srcId="{B50A2E09-9638-41B6-8A17-26F19635F06E}" destId="{D79EC24D-F996-495C-916F-37BD3C16F592}" srcOrd="1" destOrd="0" presId="urn:microsoft.com/office/officeart/2005/8/layout/orgChart1"/>
    <dgm:cxn modelId="{B1D12626-88A1-42A8-9A82-C122BC0619B7}" type="presParOf" srcId="{B50A2E09-9638-41B6-8A17-26F19635F06E}" destId="{FD04B65B-D14D-4EBD-BCAD-EE1A2B699889}" srcOrd="2" destOrd="0" presId="urn:microsoft.com/office/officeart/2005/8/layout/orgChart1"/>
    <dgm:cxn modelId="{DD278006-961F-43BC-9B97-9F022E91731F}" type="presParOf" srcId="{0FC781DA-26FD-45DF-8F72-B3DF5BD53610}" destId="{AD2D2A28-1229-4A1A-BA0C-EC352D7A7562}" srcOrd="2" destOrd="0" presId="urn:microsoft.com/office/officeart/2005/8/layout/orgChart1"/>
    <dgm:cxn modelId="{D619BB8F-21DA-44A7-9153-5A8358BEB603}" type="presParOf" srcId="{333E322D-31B0-454B-B4CE-99F104E46188}" destId="{7C35BD43-9F9F-471E-AA97-DBEB92361142}" srcOrd="6" destOrd="0" presId="urn:microsoft.com/office/officeart/2005/8/layout/orgChart1"/>
    <dgm:cxn modelId="{F5A50826-EB3B-4630-8816-E836E0E629EE}" type="presParOf" srcId="{333E322D-31B0-454B-B4CE-99F104E46188}" destId="{10FE02B3-A0AC-42B2-B65A-8F5BF0DEF0C8}" srcOrd="7" destOrd="0" presId="urn:microsoft.com/office/officeart/2005/8/layout/orgChart1"/>
    <dgm:cxn modelId="{A07800AA-7C4D-42E5-8ED2-31802D20C375}" type="presParOf" srcId="{10FE02B3-A0AC-42B2-B65A-8F5BF0DEF0C8}" destId="{814A0AAC-DC06-4711-BCDD-09A980C3A6B1}" srcOrd="0" destOrd="0" presId="urn:microsoft.com/office/officeart/2005/8/layout/orgChart1"/>
    <dgm:cxn modelId="{B84B2EDD-F794-41C6-922B-866415D7E77C}" type="presParOf" srcId="{814A0AAC-DC06-4711-BCDD-09A980C3A6B1}" destId="{A204DA99-ADE4-4EDB-B44D-EE0FD267E2D1}" srcOrd="0" destOrd="0" presId="urn:microsoft.com/office/officeart/2005/8/layout/orgChart1"/>
    <dgm:cxn modelId="{415F8F46-4D61-4E56-AF31-7D44AF953954}" type="presParOf" srcId="{814A0AAC-DC06-4711-BCDD-09A980C3A6B1}" destId="{2B1241CF-231C-4E3A-BD15-D912AFB0AE23}" srcOrd="1" destOrd="0" presId="urn:microsoft.com/office/officeart/2005/8/layout/orgChart1"/>
    <dgm:cxn modelId="{4C39426A-B7C6-4E2B-B6E2-0EB4F1B40645}" type="presParOf" srcId="{10FE02B3-A0AC-42B2-B65A-8F5BF0DEF0C8}" destId="{176D6EB5-BE10-4165-A3D8-04E5388CFB97}" srcOrd="1" destOrd="0" presId="urn:microsoft.com/office/officeart/2005/8/layout/orgChart1"/>
    <dgm:cxn modelId="{7E6F76FA-42BD-4A72-9094-C8EC5598207E}" type="presParOf" srcId="{176D6EB5-BE10-4165-A3D8-04E5388CFB97}" destId="{F5607F96-FEAE-4EA8-AACF-B7CC89396362}" srcOrd="0" destOrd="0" presId="urn:microsoft.com/office/officeart/2005/8/layout/orgChart1"/>
    <dgm:cxn modelId="{D5AB78E6-F621-48B0-B6B6-EFDCE0876B4F}" type="presParOf" srcId="{176D6EB5-BE10-4165-A3D8-04E5388CFB97}" destId="{0AC3FC79-FE71-421F-9CA0-FC08644424A3}" srcOrd="1" destOrd="0" presId="urn:microsoft.com/office/officeart/2005/8/layout/orgChart1"/>
    <dgm:cxn modelId="{06A13789-070D-4D15-9CBB-5F2B54B83838}" type="presParOf" srcId="{0AC3FC79-FE71-421F-9CA0-FC08644424A3}" destId="{44A18322-60BD-416D-BD67-5C9AE032B346}" srcOrd="0" destOrd="0" presId="urn:microsoft.com/office/officeart/2005/8/layout/orgChart1"/>
    <dgm:cxn modelId="{4B23F1D0-FCCB-464F-87F6-D1C836CE08AC}" type="presParOf" srcId="{44A18322-60BD-416D-BD67-5C9AE032B346}" destId="{B5B7C3C7-9389-458A-B042-697B44163F1B}" srcOrd="0" destOrd="0" presId="urn:microsoft.com/office/officeart/2005/8/layout/orgChart1"/>
    <dgm:cxn modelId="{67F9B533-4766-4D22-A3EE-E4FA8696EFE2}" type="presParOf" srcId="{44A18322-60BD-416D-BD67-5C9AE032B346}" destId="{EF782167-14CA-44CE-9A2A-F112464BACB8}" srcOrd="1" destOrd="0" presId="urn:microsoft.com/office/officeart/2005/8/layout/orgChart1"/>
    <dgm:cxn modelId="{0352DBC0-4BAF-4E46-85CA-CDBF60527557}" type="presParOf" srcId="{0AC3FC79-FE71-421F-9CA0-FC08644424A3}" destId="{77597465-E7FD-4926-9B17-F366E9080280}" srcOrd="1" destOrd="0" presId="urn:microsoft.com/office/officeart/2005/8/layout/orgChart1"/>
    <dgm:cxn modelId="{78DC804E-E604-40FD-A74F-8EB285B0928C}" type="presParOf" srcId="{0AC3FC79-FE71-421F-9CA0-FC08644424A3}" destId="{5CFC1666-7206-4D55-84D4-844628373C7F}" srcOrd="2" destOrd="0" presId="urn:microsoft.com/office/officeart/2005/8/layout/orgChart1"/>
    <dgm:cxn modelId="{D270DFEE-FCF4-4012-B9C2-5C1223976BA7}" type="presParOf" srcId="{10FE02B3-A0AC-42B2-B65A-8F5BF0DEF0C8}" destId="{D71B457B-022D-4D86-A6DD-219521CE038D}" srcOrd="2" destOrd="0" presId="urn:microsoft.com/office/officeart/2005/8/layout/orgChart1"/>
    <dgm:cxn modelId="{6CFF3273-2169-40E1-9617-213DE586E349}" type="presParOf" srcId="{9574C29A-0AD3-41A0-A7A0-CAA1606218B9}" destId="{AF9938A7-AD98-4FAF-94AA-A6401E9B4E93}" srcOrd="2" destOrd="0" presId="urn:microsoft.com/office/officeart/2005/8/layout/orgChart1"/>
    <dgm:cxn modelId="{4BCF1814-E616-4FA5-B17E-035AD480305B}" type="presParOf" srcId="{AF9938A7-AD98-4FAF-94AA-A6401E9B4E93}" destId="{EF84CCD6-AD3F-4FD0-8A79-BB535C073D66}" srcOrd="0" destOrd="0" presId="urn:microsoft.com/office/officeart/2005/8/layout/orgChart1"/>
    <dgm:cxn modelId="{B0E6C85F-F516-4ACE-A959-174120CA1983}" type="presParOf" srcId="{AF9938A7-AD98-4FAF-94AA-A6401E9B4E93}" destId="{EB9701C5-881E-414F-849F-1E823AF37E69}" srcOrd="1" destOrd="0" presId="urn:microsoft.com/office/officeart/2005/8/layout/orgChart1"/>
    <dgm:cxn modelId="{43A1A4D7-9A26-4B63-9C43-471DD0B84D58}" type="presParOf" srcId="{EB9701C5-881E-414F-849F-1E823AF37E69}" destId="{96BCE674-E3E4-4FC4-8DAF-A6F499F2F9C0}" srcOrd="0" destOrd="0" presId="urn:microsoft.com/office/officeart/2005/8/layout/orgChart1"/>
    <dgm:cxn modelId="{A646B392-3D08-4588-9E47-6EB3BEFC7DD5}" type="presParOf" srcId="{96BCE674-E3E4-4FC4-8DAF-A6F499F2F9C0}" destId="{E35A5FBB-2FD7-4A67-B6BE-378AE2F1EBC2}" srcOrd="0" destOrd="0" presId="urn:microsoft.com/office/officeart/2005/8/layout/orgChart1"/>
    <dgm:cxn modelId="{F8A4485C-3CFA-4D6C-8378-F5F30C9E7FBD}" type="presParOf" srcId="{96BCE674-E3E4-4FC4-8DAF-A6F499F2F9C0}" destId="{21E52FD0-51F1-4F18-B3DC-57C2748BCDC6}" srcOrd="1" destOrd="0" presId="urn:microsoft.com/office/officeart/2005/8/layout/orgChart1"/>
    <dgm:cxn modelId="{AD0BA2EC-A1B2-485D-95B6-9E1AF835DD29}" type="presParOf" srcId="{EB9701C5-881E-414F-849F-1E823AF37E69}" destId="{2B1572D8-E782-4727-8F48-A33DA4256C09}" srcOrd="1" destOrd="0" presId="urn:microsoft.com/office/officeart/2005/8/layout/orgChart1"/>
    <dgm:cxn modelId="{E16E567C-C89C-4C34-B99B-D25C315B28AA}" type="presParOf" srcId="{EB9701C5-881E-414F-849F-1E823AF37E69}" destId="{FF0A890E-F627-4F3B-95F8-573DA0DD6500}" srcOrd="2" destOrd="0" presId="urn:microsoft.com/office/officeart/2005/8/layout/orgChart1"/>
    <dgm:cxn modelId="{3F146A23-94CD-4CBD-ACC1-08C6D9784EAB}" type="presParOf" srcId="{FF0A890E-F627-4F3B-95F8-573DA0DD6500}" destId="{F376830B-E5B2-4E33-B76C-1BDC368F1D38}" srcOrd="0" destOrd="0" presId="urn:microsoft.com/office/officeart/2005/8/layout/orgChart1"/>
    <dgm:cxn modelId="{EE4E7E54-AC1B-4972-A160-B47415F385FD}" type="presParOf" srcId="{FF0A890E-F627-4F3B-95F8-573DA0DD6500}" destId="{7823BA07-26A9-41BE-B33F-94C75192F918}" srcOrd="1" destOrd="0" presId="urn:microsoft.com/office/officeart/2005/8/layout/orgChart1"/>
    <dgm:cxn modelId="{97BFEBA3-B955-43F8-B76E-21D2FAE6E2E5}" type="presParOf" srcId="{7823BA07-26A9-41BE-B33F-94C75192F918}" destId="{ACCC57E8-A210-45F4-9D40-052F40BA59E5}" srcOrd="0" destOrd="0" presId="urn:microsoft.com/office/officeart/2005/8/layout/orgChart1"/>
    <dgm:cxn modelId="{A53DB66D-C010-489A-BE24-6DE0D3F7D728}" type="presParOf" srcId="{ACCC57E8-A210-45F4-9D40-052F40BA59E5}" destId="{65BD66AC-CDCF-43F3-A304-748C4F92C407}" srcOrd="0" destOrd="0" presId="urn:microsoft.com/office/officeart/2005/8/layout/orgChart1"/>
    <dgm:cxn modelId="{BFF42F4A-8F00-4098-B500-A15B6993EE47}" type="presParOf" srcId="{ACCC57E8-A210-45F4-9D40-052F40BA59E5}" destId="{B534E2AA-D09B-4FF9-A43C-C98D4262F230}" srcOrd="1" destOrd="0" presId="urn:microsoft.com/office/officeart/2005/8/layout/orgChart1"/>
    <dgm:cxn modelId="{232F1488-E57E-4EC2-88B3-AFB961E4EFF9}" type="presParOf" srcId="{7823BA07-26A9-41BE-B33F-94C75192F918}" destId="{75D4FE08-A464-4490-903B-835352F0A29C}" srcOrd="1" destOrd="0" presId="urn:microsoft.com/office/officeart/2005/8/layout/orgChart1"/>
    <dgm:cxn modelId="{32246739-069C-479C-BB65-D94EBE0DCB84}" type="presParOf" srcId="{7823BA07-26A9-41BE-B33F-94C75192F918}" destId="{B7BA3442-FE35-479D-9038-76EF70CE73F4}"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0C2909B-1969-4451-B918-12F2288CC6D6}" type="doc">
      <dgm:prSet loTypeId="urn:microsoft.com/office/officeart/2009/3/layout/SubStepProcess" loCatId="process" qsTypeId="urn:microsoft.com/office/officeart/2005/8/quickstyle/simple1" qsCatId="simple" csTypeId="urn:microsoft.com/office/officeart/2005/8/colors/colorful1" csCatId="colorful" phldr="1"/>
      <dgm:spPr/>
      <dgm:t>
        <a:bodyPr/>
        <a:lstStyle/>
        <a:p>
          <a:endParaRPr lang="en-US"/>
        </a:p>
      </dgm:t>
    </dgm:pt>
    <dgm:pt modelId="{E4411614-AE77-4D4F-AE7C-97ADC4AC6D92}">
      <dgm:prSet phldrT="[Text]"/>
      <dgm:spPr/>
      <dgm:t>
        <a:bodyPr/>
        <a:lstStyle/>
        <a:p>
          <a:r>
            <a:rPr lang="en-US" dirty="0"/>
            <a:t>Plans &amp; Procedures</a:t>
          </a:r>
        </a:p>
      </dgm:t>
    </dgm:pt>
    <dgm:pt modelId="{1310FA58-DBB2-4B3C-B7E9-1E8DB5B1E714}" type="parTrans" cxnId="{BD4C12D7-1A07-43DC-9363-F5F3A180E0A1}">
      <dgm:prSet/>
      <dgm:spPr/>
      <dgm:t>
        <a:bodyPr/>
        <a:lstStyle/>
        <a:p>
          <a:endParaRPr lang="en-US"/>
        </a:p>
      </dgm:t>
    </dgm:pt>
    <dgm:pt modelId="{43A15060-8116-4C88-B56C-3EB7305CB541}" type="sibTrans" cxnId="{BD4C12D7-1A07-43DC-9363-F5F3A180E0A1}">
      <dgm:prSet/>
      <dgm:spPr/>
      <dgm:t>
        <a:bodyPr/>
        <a:lstStyle/>
        <a:p>
          <a:endParaRPr lang="en-US"/>
        </a:p>
      </dgm:t>
    </dgm:pt>
    <dgm:pt modelId="{91A07FAD-827F-4553-B3A4-D5163F06773B}">
      <dgm:prSet phldrT="[Text]"/>
      <dgm:spPr/>
      <dgm:t>
        <a:bodyPr/>
        <a:lstStyle/>
        <a:p>
          <a:r>
            <a:rPr lang="en-US" dirty="0"/>
            <a:t>Physical Infrastructure</a:t>
          </a:r>
        </a:p>
      </dgm:t>
    </dgm:pt>
    <dgm:pt modelId="{FBB9DD5A-9E3B-4444-9E1A-7532DFF3995A}" type="parTrans" cxnId="{B7A6D4B7-C1D5-41D5-B2FA-1630DB9D909D}">
      <dgm:prSet/>
      <dgm:spPr/>
      <dgm:t>
        <a:bodyPr/>
        <a:lstStyle/>
        <a:p>
          <a:endParaRPr lang="en-US"/>
        </a:p>
      </dgm:t>
    </dgm:pt>
    <dgm:pt modelId="{B07055DD-834E-472B-93BD-E6F417945BB8}" type="sibTrans" cxnId="{B7A6D4B7-C1D5-41D5-B2FA-1630DB9D909D}">
      <dgm:prSet/>
      <dgm:spPr/>
      <dgm:t>
        <a:bodyPr/>
        <a:lstStyle/>
        <a:p>
          <a:endParaRPr lang="en-US"/>
        </a:p>
      </dgm:t>
    </dgm:pt>
    <dgm:pt modelId="{932D8B49-F3AC-4D62-A5EF-956FB0228502}">
      <dgm:prSet phldrT="[Text]"/>
      <dgm:spPr/>
      <dgm:t>
        <a:bodyPr/>
        <a:lstStyle/>
        <a:p>
          <a:r>
            <a:rPr lang="en-US" dirty="0"/>
            <a:t>Information &amp; communication technology infrastructure</a:t>
          </a:r>
        </a:p>
      </dgm:t>
    </dgm:pt>
    <dgm:pt modelId="{1E93AACE-72A6-4748-BC98-0869C45F40B0}" type="parTrans" cxnId="{A63CC6F2-A054-472A-8475-0B398831463D}">
      <dgm:prSet/>
      <dgm:spPr/>
      <dgm:t>
        <a:bodyPr/>
        <a:lstStyle/>
        <a:p>
          <a:endParaRPr lang="en-US"/>
        </a:p>
      </dgm:t>
    </dgm:pt>
    <dgm:pt modelId="{BEEA118B-3899-48A1-8736-570C893E2052}" type="sibTrans" cxnId="{A63CC6F2-A054-472A-8475-0B398831463D}">
      <dgm:prSet/>
      <dgm:spPr/>
      <dgm:t>
        <a:bodyPr/>
        <a:lstStyle/>
        <a:p>
          <a:endParaRPr lang="en-US"/>
        </a:p>
      </dgm:t>
    </dgm:pt>
    <dgm:pt modelId="{E701D550-777D-478B-B565-C72F0F25182B}">
      <dgm:prSet phldrT="[Text]"/>
      <dgm:spPr/>
      <dgm:t>
        <a:bodyPr/>
        <a:lstStyle/>
        <a:p>
          <a:r>
            <a:rPr lang="en-US" dirty="0"/>
            <a:t>Information Systems &amp; data Standards</a:t>
          </a:r>
        </a:p>
      </dgm:t>
    </dgm:pt>
    <dgm:pt modelId="{058D15A9-D965-4D62-B758-242C5342A1D3}" type="parTrans" cxnId="{98CB91F4-3CE3-41C9-B90C-0F1E2CF65A7E}">
      <dgm:prSet/>
      <dgm:spPr/>
      <dgm:t>
        <a:bodyPr/>
        <a:lstStyle/>
        <a:p>
          <a:endParaRPr lang="en-US"/>
        </a:p>
      </dgm:t>
    </dgm:pt>
    <dgm:pt modelId="{567ADD8A-F9C7-4B52-AEB5-04DAD89FD060}" type="sibTrans" cxnId="{98CB91F4-3CE3-41C9-B90C-0F1E2CF65A7E}">
      <dgm:prSet/>
      <dgm:spPr/>
      <dgm:t>
        <a:bodyPr/>
        <a:lstStyle/>
        <a:p>
          <a:endParaRPr lang="en-US"/>
        </a:p>
      </dgm:t>
    </dgm:pt>
    <dgm:pt modelId="{6F72CE3F-1A4A-4240-BC40-925764A23654}">
      <dgm:prSet phldrT="[Text]"/>
      <dgm:spPr/>
      <dgm:t>
        <a:bodyPr/>
        <a:lstStyle/>
        <a:p>
          <a:r>
            <a:rPr lang="en-US" dirty="0"/>
            <a:t>Human Resources</a:t>
          </a:r>
        </a:p>
      </dgm:t>
    </dgm:pt>
    <dgm:pt modelId="{2530A9BE-1840-4096-9989-798EA198F921}" type="parTrans" cxnId="{D4CFFB46-156B-4C9A-A9B9-BDAE223BBFC6}">
      <dgm:prSet/>
      <dgm:spPr/>
      <dgm:t>
        <a:bodyPr/>
        <a:lstStyle/>
        <a:p>
          <a:endParaRPr lang="en-US"/>
        </a:p>
      </dgm:t>
    </dgm:pt>
    <dgm:pt modelId="{68E593FC-43A6-4138-9D56-4D96F363FF8D}" type="sibTrans" cxnId="{D4CFFB46-156B-4C9A-A9B9-BDAE223BBFC6}">
      <dgm:prSet/>
      <dgm:spPr/>
      <dgm:t>
        <a:bodyPr/>
        <a:lstStyle/>
        <a:p>
          <a:endParaRPr lang="en-US"/>
        </a:p>
      </dgm:t>
    </dgm:pt>
    <dgm:pt modelId="{93DA6BCF-00CA-40E7-B966-D3B6A2E823D9}" type="pres">
      <dgm:prSet presAssocID="{80C2909B-1969-4451-B918-12F2288CC6D6}" presName="Name0" presStyleCnt="0">
        <dgm:presLayoutVars>
          <dgm:chMax val="7"/>
          <dgm:dir/>
          <dgm:animOne val="branch"/>
        </dgm:presLayoutVars>
      </dgm:prSet>
      <dgm:spPr/>
    </dgm:pt>
    <dgm:pt modelId="{84BD6CB7-3C29-4227-9FAE-C3D3E80044E0}" type="pres">
      <dgm:prSet presAssocID="{E4411614-AE77-4D4F-AE7C-97ADC4AC6D92}" presName="parTx1" presStyleLbl="node1" presStyleIdx="0" presStyleCnt="5"/>
      <dgm:spPr/>
    </dgm:pt>
    <dgm:pt modelId="{84B0C54B-8E88-49C3-BAB7-F93861907F8D}" type="pres">
      <dgm:prSet presAssocID="{91A07FAD-827F-4553-B3A4-D5163F06773B}" presName="parTx2" presStyleLbl="node1" presStyleIdx="1" presStyleCnt="5"/>
      <dgm:spPr/>
    </dgm:pt>
    <dgm:pt modelId="{AA32202E-9B54-4C36-82B0-0EC83D54BE09}" type="pres">
      <dgm:prSet presAssocID="{932D8B49-F3AC-4D62-A5EF-956FB0228502}" presName="parTx3" presStyleLbl="node1" presStyleIdx="2" presStyleCnt="5"/>
      <dgm:spPr/>
    </dgm:pt>
    <dgm:pt modelId="{2432A778-1ECE-48E6-8768-BBE9E9C16FCE}" type="pres">
      <dgm:prSet presAssocID="{E701D550-777D-478B-B565-C72F0F25182B}" presName="parTx4" presStyleLbl="node1" presStyleIdx="3" presStyleCnt="5"/>
      <dgm:spPr/>
    </dgm:pt>
    <dgm:pt modelId="{AA820EF9-B3CA-4222-AD8A-DAB6CE5C5B87}" type="pres">
      <dgm:prSet presAssocID="{6F72CE3F-1A4A-4240-BC40-925764A23654}" presName="parTx5" presStyleLbl="node1" presStyleIdx="4" presStyleCnt="5"/>
      <dgm:spPr/>
    </dgm:pt>
  </dgm:ptLst>
  <dgm:cxnLst>
    <dgm:cxn modelId="{DDF40603-1ED4-438C-B082-3CE6E4DE7C49}" type="presOf" srcId="{E4411614-AE77-4D4F-AE7C-97ADC4AC6D92}" destId="{84BD6CB7-3C29-4227-9FAE-C3D3E80044E0}" srcOrd="0" destOrd="0" presId="urn:microsoft.com/office/officeart/2009/3/layout/SubStepProcess"/>
    <dgm:cxn modelId="{7C07F840-E286-4173-84F7-954B2EE427C0}" type="presOf" srcId="{91A07FAD-827F-4553-B3A4-D5163F06773B}" destId="{84B0C54B-8E88-49C3-BAB7-F93861907F8D}" srcOrd="0" destOrd="0" presId="urn:microsoft.com/office/officeart/2009/3/layout/SubStepProcess"/>
    <dgm:cxn modelId="{D4CFFB46-156B-4C9A-A9B9-BDAE223BBFC6}" srcId="{80C2909B-1969-4451-B918-12F2288CC6D6}" destId="{6F72CE3F-1A4A-4240-BC40-925764A23654}" srcOrd="4" destOrd="0" parTransId="{2530A9BE-1840-4096-9989-798EA198F921}" sibTransId="{68E593FC-43A6-4138-9D56-4D96F363FF8D}"/>
    <dgm:cxn modelId="{8ECEE26A-D1F3-4F37-8C38-62370C45D004}" type="presOf" srcId="{6F72CE3F-1A4A-4240-BC40-925764A23654}" destId="{AA820EF9-B3CA-4222-AD8A-DAB6CE5C5B87}" srcOrd="0" destOrd="0" presId="urn:microsoft.com/office/officeart/2009/3/layout/SubStepProcess"/>
    <dgm:cxn modelId="{2846E6A0-CE77-46D3-81F1-E0579F20D76C}" type="presOf" srcId="{932D8B49-F3AC-4D62-A5EF-956FB0228502}" destId="{AA32202E-9B54-4C36-82B0-0EC83D54BE09}" srcOrd="0" destOrd="0" presId="urn:microsoft.com/office/officeart/2009/3/layout/SubStepProcess"/>
    <dgm:cxn modelId="{FCCBC1A8-F178-4881-B08A-BA102FFAF74C}" type="presOf" srcId="{80C2909B-1969-4451-B918-12F2288CC6D6}" destId="{93DA6BCF-00CA-40E7-B966-D3B6A2E823D9}" srcOrd="0" destOrd="0" presId="urn:microsoft.com/office/officeart/2009/3/layout/SubStepProcess"/>
    <dgm:cxn modelId="{59D873B6-81E4-46D0-AFC3-3DBE10FE311C}" type="presOf" srcId="{E701D550-777D-478B-B565-C72F0F25182B}" destId="{2432A778-1ECE-48E6-8768-BBE9E9C16FCE}" srcOrd="0" destOrd="0" presId="urn:microsoft.com/office/officeart/2009/3/layout/SubStepProcess"/>
    <dgm:cxn modelId="{B7A6D4B7-C1D5-41D5-B2FA-1630DB9D909D}" srcId="{80C2909B-1969-4451-B918-12F2288CC6D6}" destId="{91A07FAD-827F-4553-B3A4-D5163F06773B}" srcOrd="1" destOrd="0" parTransId="{FBB9DD5A-9E3B-4444-9E1A-7532DFF3995A}" sibTransId="{B07055DD-834E-472B-93BD-E6F417945BB8}"/>
    <dgm:cxn modelId="{BD4C12D7-1A07-43DC-9363-F5F3A180E0A1}" srcId="{80C2909B-1969-4451-B918-12F2288CC6D6}" destId="{E4411614-AE77-4D4F-AE7C-97ADC4AC6D92}" srcOrd="0" destOrd="0" parTransId="{1310FA58-DBB2-4B3C-B7E9-1E8DB5B1E714}" sibTransId="{43A15060-8116-4C88-B56C-3EB7305CB541}"/>
    <dgm:cxn modelId="{A63CC6F2-A054-472A-8475-0B398831463D}" srcId="{80C2909B-1969-4451-B918-12F2288CC6D6}" destId="{932D8B49-F3AC-4D62-A5EF-956FB0228502}" srcOrd="2" destOrd="0" parTransId="{1E93AACE-72A6-4748-BC98-0869C45F40B0}" sibTransId="{BEEA118B-3899-48A1-8736-570C893E2052}"/>
    <dgm:cxn modelId="{98CB91F4-3CE3-41C9-B90C-0F1E2CF65A7E}" srcId="{80C2909B-1969-4451-B918-12F2288CC6D6}" destId="{E701D550-777D-478B-B565-C72F0F25182B}" srcOrd="3" destOrd="0" parTransId="{058D15A9-D965-4D62-B758-242C5342A1D3}" sibTransId="{567ADD8A-F9C7-4B52-AEB5-04DAD89FD060}"/>
    <dgm:cxn modelId="{F1930E39-19C1-4AEA-AB15-CC10E2841E2E}" type="presParOf" srcId="{93DA6BCF-00CA-40E7-B966-D3B6A2E823D9}" destId="{84BD6CB7-3C29-4227-9FAE-C3D3E80044E0}" srcOrd="0" destOrd="0" presId="urn:microsoft.com/office/officeart/2009/3/layout/SubStepProcess"/>
    <dgm:cxn modelId="{F8B6166E-17DD-4BA8-BD6E-AE38EB87E477}" type="presParOf" srcId="{93DA6BCF-00CA-40E7-B966-D3B6A2E823D9}" destId="{84B0C54B-8E88-49C3-BAB7-F93861907F8D}" srcOrd="1" destOrd="0" presId="urn:microsoft.com/office/officeart/2009/3/layout/SubStepProcess"/>
    <dgm:cxn modelId="{1B27EFFE-802E-457C-AE8E-5110EB0CE8EB}" type="presParOf" srcId="{93DA6BCF-00CA-40E7-B966-D3B6A2E823D9}" destId="{AA32202E-9B54-4C36-82B0-0EC83D54BE09}" srcOrd="2" destOrd="0" presId="urn:microsoft.com/office/officeart/2009/3/layout/SubStepProcess"/>
    <dgm:cxn modelId="{221E3EC9-7DF4-4DD1-BB4F-4F0FB009D458}" type="presParOf" srcId="{93DA6BCF-00CA-40E7-B966-D3B6A2E823D9}" destId="{2432A778-1ECE-48E6-8768-BBE9E9C16FCE}" srcOrd="3" destOrd="0" presId="urn:microsoft.com/office/officeart/2009/3/layout/SubStepProcess"/>
    <dgm:cxn modelId="{AF04FA3F-8B81-44D1-8CE4-3BC80DF4AAFE}" type="presParOf" srcId="{93DA6BCF-00CA-40E7-B966-D3B6A2E823D9}" destId="{AA820EF9-B3CA-4222-AD8A-DAB6CE5C5B87}" srcOrd="4" destOrd="0" presId="urn:microsoft.com/office/officeart/2009/3/layout/SubStep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2261" y="615218"/>
          <a:ext cx="1542550" cy="1542550"/>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Vocabulary</a:t>
          </a:r>
        </a:p>
      </dsp:txBody>
      <dsp:txXfrm>
        <a:off x="228162" y="841119"/>
        <a:ext cx="1090748" cy="1090748"/>
      </dsp:txXfrm>
    </dsp:sp>
    <dsp:sp modelId="{84B0C54B-8E88-49C3-BAB7-F93861907F8D}">
      <dsp:nvSpPr>
        <dsp:cNvPr id="0" name=""/>
        <dsp:cNvSpPr/>
      </dsp:nvSpPr>
      <dsp:spPr>
        <a:xfrm>
          <a:off x="1544812" y="615218"/>
          <a:ext cx="1542550" cy="154255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Systems</a:t>
          </a:r>
        </a:p>
      </dsp:txBody>
      <dsp:txXfrm>
        <a:off x="1770713" y="841119"/>
        <a:ext cx="1090748" cy="1090748"/>
      </dsp:txXfrm>
    </dsp:sp>
    <dsp:sp modelId="{AA32202E-9B54-4C36-82B0-0EC83D54BE09}">
      <dsp:nvSpPr>
        <dsp:cNvPr id="0" name=""/>
        <dsp:cNvSpPr/>
      </dsp:nvSpPr>
      <dsp:spPr>
        <a:xfrm>
          <a:off x="3087363" y="615218"/>
          <a:ext cx="1542550" cy="1542550"/>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r>
            <a:rPr lang="en-US" sz="1900" kern="1200" dirty="0"/>
            <a:t>Processes</a:t>
          </a:r>
        </a:p>
      </dsp:txBody>
      <dsp:txXfrm>
        <a:off x="3313264" y="841119"/>
        <a:ext cx="1090748" cy="10907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76830B-E5B2-4E33-B76C-1BDC368F1D38}">
      <dsp:nvSpPr>
        <dsp:cNvPr id="0" name=""/>
        <dsp:cNvSpPr/>
      </dsp:nvSpPr>
      <dsp:spPr>
        <a:xfrm>
          <a:off x="2984473" y="1566009"/>
          <a:ext cx="142136" cy="622695"/>
        </a:xfrm>
        <a:custGeom>
          <a:avLst/>
          <a:gdLst/>
          <a:ahLst/>
          <a:cxnLst/>
          <a:rect l="0" t="0" r="0" b="0"/>
          <a:pathLst>
            <a:path>
              <a:moveTo>
                <a:pt x="142136" y="0"/>
              </a:moveTo>
              <a:lnTo>
                <a:pt x="142136" y="622695"/>
              </a:lnTo>
              <a:lnTo>
                <a:pt x="0" y="6226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84CCD6-AD3F-4FD0-8A79-BB535C073D66}">
      <dsp:nvSpPr>
        <dsp:cNvPr id="0" name=""/>
        <dsp:cNvSpPr/>
      </dsp:nvSpPr>
      <dsp:spPr>
        <a:xfrm>
          <a:off x="3803452" y="676842"/>
          <a:ext cx="142136" cy="550746"/>
        </a:xfrm>
        <a:custGeom>
          <a:avLst/>
          <a:gdLst/>
          <a:ahLst/>
          <a:cxnLst/>
          <a:rect l="0" t="0" r="0" b="0"/>
          <a:pathLst>
            <a:path>
              <a:moveTo>
                <a:pt x="142136" y="0"/>
              </a:moveTo>
              <a:lnTo>
                <a:pt x="142136" y="550746"/>
              </a:lnTo>
              <a:lnTo>
                <a:pt x="0" y="55074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607F96-FEAE-4EA8-AACF-B7CC89396362}">
      <dsp:nvSpPr>
        <dsp:cNvPr id="0" name=""/>
        <dsp:cNvSpPr/>
      </dsp:nvSpPr>
      <dsp:spPr>
        <a:xfrm>
          <a:off x="5861053" y="3488242"/>
          <a:ext cx="203052" cy="622695"/>
        </a:xfrm>
        <a:custGeom>
          <a:avLst/>
          <a:gdLst/>
          <a:ahLst/>
          <a:cxnLst/>
          <a:rect l="0" t="0" r="0" b="0"/>
          <a:pathLst>
            <a:path>
              <a:moveTo>
                <a:pt x="0" y="0"/>
              </a:moveTo>
              <a:lnTo>
                <a:pt x="0" y="622695"/>
              </a:lnTo>
              <a:lnTo>
                <a:pt x="203052" y="6226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C35BD43-9F9F-471E-AA97-DBEB92361142}">
      <dsp:nvSpPr>
        <dsp:cNvPr id="0" name=""/>
        <dsp:cNvSpPr/>
      </dsp:nvSpPr>
      <dsp:spPr>
        <a:xfrm>
          <a:off x="3945589" y="676842"/>
          <a:ext cx="2456937" cy="2134557"/>
        </a:xfrm>
        <a:custGeom>
          <a:avLst/>
          <a:gdLst/>
          <a:ahLst/>
          <a:cxnLst/>
          <a:rect l="0" t="0" r="0" b="0"/>
          <a:pathLst>
            <a:path>
              <a:moveTo>
                <a:pt x="0" y="0"/>
              </a:moveTo>
              <a:lnTo>
                <a:pt x="0" y="1992420"/>
              </a:lnTo>
              <a:lnTo>
                <a:pt x="2456937" y="1992420"/>
              </a:lnTo>
              <a:lnTo>
                <a:pt x="2456937" y="213455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334CC4-4AFF-41E4-A5F7-DDBDAB55B4D1}">
      <dsp:nvSpPr>
        <dsp:cNvPr id="0" name=""/>
        <dsp:cNvSpPr/>
      </dsp:nvSpPr>
      <dsp:spPr>
        <a:xfrm>
          <a:off x="4223094" y="3488242"/>
          <a:ext cx="203052" cy="622695"/>
        </a:xfrm>
        <a:custGeom>
          <a:avLst/>
          <a:gdLst/>
          <a:ahLst/>
          <a:cxnLst/>
          <a:rect l="0" t="0" r="0" b="0"/>
          <a:pathLst>
            <a:path>
              <a:moveTo>
                <a:pt x="0" y="0"/>
              </a:moveTo>
              <a:lnTo>
                <a:pt x="0" y="622695"/>
              </a:lnTo>
              <a:lnTo>
                <a:pt x="203052" y="6226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B662FC-2C55-4367-9DB6-FB950774639A}">
      <dsp:nvSpPr>
        <dsp:cNvPr id="0" name=""/>
        <dsp:cNvSpPr/>
      </dsp:nvSpPr>
      <dsp:spPr>
        <a:xfrm>
          <a:off x="3945589" y="676842"/>
          <a:ext cx="818979" cy="2134557"/>
        </a:xfrm>
        <a:custGeom>
          <a:avLst/>
          <a:gdLst/>
          <a:ahLst/>
          <a:cxnLst/>
          <a:rect l="0" t="0" r="0" b="0"/>
          <a:pathLst>
            <a:path>
              <a:moveTo>
                <a:pt x="0" y="0"/>
              </a:moveTo>
              <a:lnTo>
                <a:pt x="0" y="1992420"/>
              </a:lnTo>
              <a:lnTo>
                <a:pt x="818979" y="1992420"/>
              </a:lnTo>
              <a:lnTo>
                <a:pt x="818979" y="213455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2A94393-1622-4DC8-A2AE-609775D89996}">
      <dsp:nvSpPr>
        <dsp:cNvPr id="0" name=""/>
        <dsp:cNvSpPr/>
      </dsp:nvSpPr>
      <dsp:spPr>
        <a:xfrm>
          <a:off x="2585136" y="3488242"/>
          <a:ext cx="203052" cy="622695"/>
        </a:xfrm>
        <a:custGeom>
          <a:avLst/>
          <a:gdLst/>
          <a:ahLst/>
          <a:cxnLst/>
          <a:rect l="0" t="0" r="0" b="0"/>
          <a:pathLst>
            <a:path>
              <a:moveTo>
                <a:pt x="0" y="0"/>
              </a:moveTo>
              <a:lnTo>
                <a:pt x="0" y="622695"/>
              </a:lnTo>
              <a:lnTo>
                <a:pt x="203052" y="6226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C15B7B5-0A9A-4C49-83D2-AD73E413419E}">
      <dsp:nvSpPr>
        <dsp:cNvPr id="0" name=""/>
        <dsp:cNvSpPr/>
      </dsp:nvSpPr>
      <dsp:spPr>
        <a:xfrm>
          <a:off x="3126610" y="676842"/>
          <a:ext cx="818979" cy="2134557"/>
        </a:xfrm>
        <a:custGeom>
          <a:avLst/>
          <a:gdLst/>
          <a:ahLst/>
          <a:cxnLst/>
          <a:rect l="0" t="0" r="0" b="0"/>
          <a:pathLst>
            <a:path>
              <a:moveTo>
                <a:pt x="818979" y="0"/>
              </a:moveTo>
              <a:lnTo>
                <a:pt x="818979" y="1992420"/>
              </a:lnTo>
              <a:lnTo>
                <a:pt x="0" y="1992420"/>
              </a:lnTo>
              <a:lnTo>
                <a:pt x="0" y="213455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E223CB-16E0-4C18-BBF4-F2F85AD75C2F}">
      <dsp:nvSpPr>
        <dsp:cNvPr id="0" name=""/>
        <dsp:cNvSpPr/>
      </dsp:nvSpPr>
      <dsp:spPr>
        <a:xfrm>
          <a:off x="947177" y="3488242"/>
          <a:ext cx="203052" cy="622695"/>
        </a:xfrm>
        <a:custGeom>
          <a:avLst/>
          <a:gdLst/>
          <a:ahLst/>
          <a:cxnLst/>
          <a:rect l="0" t="0" r="0" b="0"/>
          <a:pathLst>
            <a:path>
              <a:moveTo>
                <a:pt x="0" y="0"/>
              </a:moveTo>
              <a:lnTo>
                <a:pt x="0" y="622695"/>
              </a:lnTo>
              <a:lnTo>
                <a:pt x="203052" y="622695"/>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92F6218-B500-4804-A8C8-22CF89E98DDF}">
      <dsp:nvSpPr>
        <dsp:cNvPr id="0" name=""/>
        <dsp:cNvSpPr/>
      </dsp:nvSpPr>
      <dsp:spPr>
        <a:xfrm>
          <a:off x="1488651" y="676842"/>
          <a:ext cx="2456937" cy="2134557"/>
        </a:xfrm>
        <a:custGeom>
          <a:avLst/>
          <a:gdLst/>
          <a:ahLst/>
          <a:cxnLst/>
          <a:rect l="0" t="0" r="0" b="0"/>
          <a:pathLst>
            <a:path>
              <a:moveTo>
                <a:pt x="2456937" y="0"/>
              </a:moveTo>
              <a:lnTo>
                <a:pt x="2456937" y="1992420"/>
              </a:lnTo>
              <a:lnTo>
                <a:pt x="0" y="1992420"/>
              </a:lnTo>
              <a:lnTo>
                <a:pt x="0" y="213455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EE39EA-8EA3-4B30-A443-ED20B0CCF6F2}">
      <dsp:nvSpPr>
        <dsp:cNvPr id="0" name=""/>
        <dsp:cNvSpPr/>
      </dsp:nvSpPr>
      <dsp:spPr>
        <a:xfrm>
          <a:off x="3268746" y="0"/>
          <a:ext cx="1353684" cy="6768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Incident Manager</a:t>
          </a:r>
        </a:p>
      </dsp:txBody>
      <dsp:txXfrm>
        <a:off x="3268746" y="0"/>
        <a:ext cx="1353684" cy="676842"/>
      </dsp:txXfrm>
    </dsp:sp>
    <dsp:sp modelId="{BE38E16D-5C73-4220-BD8A-B0379B9790E7}">
      <dsp:nvSpPr>
        <dsp:cNvPr id="0" name=""/>
        <dsp:cNvSpPr/>
      </dsp:nvSpPr>
      <dsp:spPr>
        <a:xfrm>
          <a:off x="811809" y="2811399"/>
          <a:ext cx="1353684" cy="67684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Operations</a:t>
          </a:r>
        </a:p>
      </dsp:txBody>
      <dsp:txXfrm>
        <a:off x="811809" y="2811399"/>
        <a:ext cx="1353684" cy="676842"/>
      </dsp:txXfrm>
    </dsp:sp>
    <dsp:sp modelId="{4686EF58-8423-4308-98F2-27995D542502}">
      <dsp:nvSpPr>
        <dsp:cNvPr id="0" name=""/>
        <dsp:cNvSpPr/>
      </dsp:nvSpPr>
      <dsp:spPr>
        <a:xfrm>
          <a:off x="1150230" y="3772516"/>
          <a:ext cx="1353684" cy="67684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Supports tactical application of resources</a:t>
          </a:r>
        </a:p>
      </dsp:txBody>
      <dsp:txXfrm>
        <a:off x="1150230" y="3772516"/>
        <a:ext cx="1353684" cy="676842"/>
      </dsp:txXfrm>
    </dsp:sp>
    <dsp:sp modelId="{09A7610C-81BD-440D-95F8-B7ADB341712F}">
      <dsp:nvSpPr>
        <dsp:cNvPr id="0" name=""/>
        <dsp:cNvSpPr/>
      </dsp:nvSpPr>
      <dsp:spPr>
        <a:xfrm>
          <a:off x="2449767" y="2811399"/>
          <a:ext cx="1353684" cy="67684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Planning</a:t>
          </a:r>
        </a:p>
      </dsp:txBody>
      <dsp:txXfrm>
        <a:off x="2449767" y="2811399"/>
        <a:ext cx="1353684" cy="676842"/>
      </dsp:txXfrm>
    </dsp:sp>
    <dsp:sp modelId="{7299BAC4-0EE1-49BC-86B8-483185A02FA6}">
      <dsp:nvSpPr>
        <dsp:cNvPr id="0" name=""/>
        <dsp:cNvSpPr/>
      </dsp:nvSpPr>
      <dsp:spPr>
        <a:xfrm>
          <a:off x="2788188" y="3772516"/>
          <a:ext cx="1353684" cy="67684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Information gathering/analysis, planning, tracking resources</a:t>
          </a:r>
        </a:p>
      </dsp:txBody>
      <dsp:txXfrm>
        <a:off x="2788188" y="3772516"/>
        <a:ext cx="1353684" cy="676842"/>
      </dsp:txXfrm>
    </dsp:sp>
    <dsp:sp modelId="{247F0754-45FB-404F-93B8-E46C9C16BCD3}">
      <dsp:nvSpPr>
        <dsp:cNvPr id="0" name=""/>
        <dsp:cNvSpPr/>
      </dsp:nvSpPr>
      <dsp:spPr>
        <a:xfrm>
          <a:off x="4087726" y="2811399"/>
          <a:ext cx="1353684" cy="67684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Logistics</a:t>
          </a:r>
        </a:p>
      </dsp:txBody>
      <dsp:txXfrm>
        <a:off x="4087726" y="2811399"/>
        <a:ext cx="1353684" cy="676842"/>
      </dsp:txXfrm>
    </dsp:sp>
    <dsp:sp modelId="{E163C97B-9B6C-40C4-B714-8353856D09B7}">
      <dsp:nvSpPr>
        <dsp:cNvPr id="0" name=""/>
        <dsp:cNvSpPr/>
      </dsp:nvSpPr>
      <dsp:spPr>
        <a:xfrm>
          <a:off x="4426147" y="3772516"/>
          <a:ext cx="1353684" cy="67684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Acquires and deploys resources</a:t>
          </a:r>
        </a:p>
      </dsp:txBody>
      <dsp:txXfrm>
        <a:off x="4426147" y="3772516"/>
        <a:ext cx="1353684" cy="676842"/>
      </dsp:txXfrm>
    </dsp:sp>
    <dsp:sp modelId="{A204DA99-ADE4-4EDB-B44D-EE0FD267E2D1}">
      <dsp:nvSpPr>
        <dsp:cNvPr id="0" name=""/>
        <dsp:cNvSpPr/>
      </dsp:nvSpPr>
      <dsp:spPr>
        <a:xfrm>
          <a:off x="5725684" y="2811399"/>
          <a:ext cx="1353684" cy="676842"/>
        </a:xfrm>
        <a:prstGeom prst="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Finance/</a:t>
          </a:r>
        </a:p>
        <a:p>
          <a:pPr marL="0" lvl="0" indent="0" algn="ctr" defTabSz="488950">
            <a:lnSpc>
              <a:spcPct val="90000"/>
            </a:lnSpc>
            <a:spcBef>
              <a:spcPct val="0"/>
            </a:spcBef>
            <a:spcAft>
              <a:spcPct val="35000"/>
            </a:spcAft>
            <a:buNone/>
          </a:pPr>
          <a:r>
            <a:rPr lang="en-US" sz="1100" kern="1200" dirty="0"/>
            <a:t>Administration</a:t>
          </a:r>
        </a:p>
      </dsp:txBody>
      <dsp:txXfrm>
        <a:off x="5725684" y="2811399"/>
        <a:ext cx="1353684" cy="676842"/>
      </dsp:txXfrm>
    </dsp:sp>
    <dsp:sp modelId="{B5B7C3C7-9389-458A-B042-697B44163F1B}">
      <dsp:nvSpPr>
        <dsp:cNvPr id="0" name=""/>
        <dsp:cNvSpPr/>
      </dsp:nvSpPr>
      <dsp:spPr>
        <a:xfrm>
          <a:off x="6064106" y="3772516"/>
          <a:ext cx="1353684" cy="676842"/>
        </a:xfrm>
        <a:prstGeom prst="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Tracks expenditures, makes payments, and provides administrative services</a:t>
          </a:r>
        </a:p>
      </dsp:txBody>
      <dsp:txXfrm>
        <a:off x="6064106" y="3772516"/>
        <a:ext cx="1353684" cy="676842"/>
      </dsp:txXfrm>
    </dsp:sp>
    <dsp:sp modelId="{E35A5FBB-2FD7-4A67-B6BE-378AE2F1EBC2}">
      <dsp:nvSpPr>
        <dsp:cNvPr id="0" name=""/>
        <dsp:cNvSpPr/>
      </dsp:nvSpPr>
      <dsp:spPr>
        <a:xfrm>
          <a:off x="2449767" y="889167"/>
          <a:ext cx="1353684" cy="676842"/>
        </a:xfrm>
        <a:prstGeom prst="rect">
          <a:avLst/>
        </a:prstGeom>
        <a:solidFill>
          <a:schemeClr val="accent3">
            <a:hueOff val="0"/>
            <a:satOff val="0"/>
            <a:lumOff val="0"/>
            <a:alphaOff val="0"/>
          </a:schemeClr>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Partner Coordination</a:t>
          </a:r>
        </a:p>
      </dsp:txBody>
      <dsp:txXfrm>
        <a:off x="2449767" y="889167"/>
        <a:ext cx="1353684" cy="676842"/>
      </dsp:txXfrm>
    </dsp:sp>
    <dsp:sp modelId="{65BD66AC-CDCF-43F3-A304-748C4F92C407}">
      <dsp:nvSpPr>
        <dsp:cNvPr id="0" name=""/>
        <dsp:cNvSpPr/>
      </dsp:nvSpPr>
      <dsp:spPr>
        <a:xfrm>
          <a:off x="1630788" y="1850283"/>
          <a:ext cx="1353684" cy="676842"/>
        </a:xfrm>
        <a:prstGeom prst="rect">
          <a:avLst/>
        </a:prstGeom>
        <a:solidFill>
          <a:schemeClr val="accent4"/>
        </a:solidFill>
        <a:ln w="25400" cap="flat" cmpd="sng" algn="ctr">
          <a:solidFill>
            <a:schemeClr val="l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t>Health Partner Coordination and Liaisons</a:t>
          </a:r>
        </a:p>
      </dsp:txBody>
      <dsp:txXfrm>
        <a:off x="1630788" y="1850283"/>
        <a:ext cx="1353684" cy="67684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BD6CB7-3C29-4227-9FAE-C3D3E80044E0}">
      <dsp:nvSpPr>
        <dsp:cNvPr id="0" name=""/>
        <dsp:cNvSpPr/>
      </dsp:nvSpPr>
      <dsp:spPr>
        <a:xfrm>
          <a:off x="1003" y="741518"/>
          <a:ext cx="1643296" cy="1643296"/>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Plans &amp; Procedures</a:t>
          </a:r>
        </a:p>
      </dsp:txBody>
      <dsp:txXfrm>
        <a:off x="241658" y="982173"/>
        <a:ext cx="1161986" cy="1161986"/>
      </dsp:txXfrm>
    </dsp:sp>
    <dsp:sp modelId="{84B0C54B-8E88-49C3-BAB7-F93861907F8D}">
      <dsp:nvSpPr>
        <dsp:cNvPr id="0" name=""/>
        <dsp:cNvSpPr/>
      </dsp:nvSpPr>
      <dsp:spPr>
        <a:xfrm>
          <a:off x="1644299" y="741518"/>
          <a:ext cx="1643296" cy="164329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Physical Infrastructure</a:t>
          </a:r>
        </a:p>
      </dsp:txBody>
      <dsp:txXfrm>
        <a:off x="1884954" y="982173"/>
        <a:ext cx="1161986" cy="1161986"/>
      </dsp:txXfrm>
    </dsp:sp>
    <dsp:sp modelId="{AA32202E-9B54-4C36-82B0-0EC83D54BE09}">
      <dsp:nvSpPr>
        <dsp:cNvPr id="0" name=""/>
        <dsp:cNvSpPr/>
      </dsp:nvSpPr>
      <dsp:spPr>
        <a:xfrm>
          <a:off x="3287595" y="741518"/>
          <a:ext cx="1643296" cy="1643296"/>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Information &amp; communication technology infrastructure</a:t>
          </a:r>
        </a:p>
      </dsp:txBody>
      <dsp:txXfrm>
        <a:off x="3528250" y="982173"/>
        <a:ext cx="1161986" cy="1161986"/>
      </dsp:txXfrm>
    </dsp:sp>
    <dsp:sp modelId="{2432A778-1ECE-48E6-8768-BBE9E9C16FCE}">
      <dsp:nvSpPr>
        <dsp:cNvPr id="0" name=""/>
        <dsp:cNvSpPr/>
      </dsp:nvSpPr>
      <dsp:spPr>
        <a:xfrm>
          <a:off x="4930892" y="741518"/>
          <a:ext cx="1643296" cy="1643296"/>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Information Systems &amp; data Standards</a:t>
          </a:r>
        </a:p>
      </dsp:txBody>
      <dsp:txXfrm>
        <a:off x="5171547" y="982173"/>
        <a:ext cx="1161986" cy="1161986"/>
      </dsp:txXfrm>
    </dsp:sp>
    <dsp:sp modelId="{AA820EF9-B3CA-4222-AD8A-DAB6CE5C5B87}">
      <dsp:nvSpPr>
        <dsp:cNvPr id="0" name=""/>
        <dsp:cNvSpPr/>
      </dsp:nvSpPr>
      <dsp:spPr>
        <a:xfrm>
          <a:off x="6574188" y="741518"/>
          <a:ext cx="1643296" cy="1643296"/>
        </a:xfrm>
        <a:prstGeom prst="ellipse">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Human Resources</a:t>
          </a:r>
        </a:p>
      </dsp:txBody>
      <dsp:txXfrm>
        <a:off x="6814843" y="982173"/>
        <a:ext cx="1161986" cy="1161986"/>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im" val="1D"/>
                            <dgm:param type="begPts" val="midR"/>
                            <dgm:param type="endSty" val="noArr"/>
                            <dgm:param type="dstNode" val="anchor1"/>
                          </dgm:alg>
                        </dgm:if>
                        <dgm:else name="Name14">
                          <dgm:alg type="conn">
                            <dgm:param type="dim" val="1D"/>
                            <dgm:param type="begPts" val="midL"/>
                            <dgm:param type="endSty" val="noArr"/>
                            <dgm:param type="srcNode" val="parTx1"/>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dim" val="1D"/>
                                <dgm:param type="begPts" val="midL"/>
                                <dgm:param type="srcNode" val="parTx2"/>
                                <dgm:param type="endSty" val="noArr"/>
                                <dgm:param type="dstNode" val="anchor1"/>
                              </dgm:alg>
                            </dgm:if>
                            <dgm:else name="Name34">
                              <dgm:alg type="conn">
                                <dgm:param type="dim" val="1D"/>
                                <dgm:param type="begPts" val="midR"/>
                                <dgm:param type="endSty" val="noArr"/>
                                <dgm:param type="srcNode" val="parTx2"/>
                                <dgm:param type="dstNode" val="anchor1"/>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im" val="1D"/>
                            <dgm:param type="begPts" val="midR"/>
                            <dgm:param type="endSty" val="noArr"/>
                            <dgm:param type="dstNode" val="anchor2"/>
                          </dgm:alg>
                        </dgm:if>
                        <dgm:else name="Name48">
                          <dgm:alg type="conn">
                            <dgm:param type="dim" val="1D"/>
                            <dgm:param type="begPts" val="midL"/>
                            <dgm:param type="endSty" val="noArr"/>
                            <dgm:param type="srcNode" val="parTx2"/>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dim" val="1D"/>
                                <dgm:param type="begPts" val="midL"/>
                                <dgm:param type="srcNode" val="parTx3"/>
                                <dgm:param type="endSty" val="noArr"/>
                                <dgm:param type="dstNode" val="anchor2"/>
                              </dgm:alg>
                            </dgm:if>
                            <dgm:else name="Name68">
                              <dgm:alg type="conn">
                                <dgm:param type="dim" val="1D"/>
                                <dgm:param type="begPts" val="midR"/>
                                <dgm:param type="endSty" val="noArr"/>
                                <dgm:param type="srcNode" val="parTx3"/>
                                <dgm:param type="dstNode" val="anchor2"/>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im" val="1D"/>
                            <dgm:param type="begPts" val="midR"/>
                            <dgm:param type="endSty" val="noArr"/>
                            <dgm:param type="dstNode" val="anchor3"/>
                          </dgm:alg>
                        </dgm:if>
                        <dgm:else name="Name82">
                          <dgm:alg type="conn">
                            <dgm:param type="dim" val="1D"/>
                            <dgm:param type="begPts" val="midL"/>
                            <dgm:param type="endSty" val="noArr"/>
                            <dgm:param type="srcNode" val="parTx3"/>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dim" val="1D"/>
                                <dgm:param type="begPts" val="midL"/>
                                <dgm:param type="srcNode" val="parTx4"/>
                                <dgm:param type="endSty" val="noArr"/>
                                <dgm:param type="dstNode" val="anchor3"/>
                              </dgm:alg>
                            </dgm:if>
                            <dgm:else name="Name102">
                              <dgm:alg type="conn">
                                <dgm:param type="dim" val="1D"/>
                                <dgm:param type="begPts" val="midR"/>
                                <dgm:param type="endSty" val="noArr"/>
                                <dgm:param type="srcNode" val="parTx4"/>
                                <dgm:param type="dstNode" val="anchor3"/>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im" val="1D"/>
                            <dgm:param type="begPts" val="midR"/>
                            <dgm:param type="endSty" val="noArr"/>
                            <dgm:param type="dstNode" val="anchor4"/>
                          </dgm:alg>
                        </dgm:if>
                        <dgm:else name="Name116">
                          <dgm:alg type="conn">
                            <dgm:param type="dim" val="1D"/>
                            <dgm:param type="begPts" val="midL"/>
                            <dgm:param type="endSty" val="noArr"/>
                            <dgm:param type="srcNode" val="parTx4"/>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dim" val="1D"/>
                                <dgm:param type="begPts" val="midL"/>
                                <dgm:param type="srcNode" val="parTx5"/>
                                <dgm:param type="endSty" val="noArr"/>
                                <dgm:param type="dstNode" val="anchor4"/>
                              </dgm:alg>
                            </dgm:if>
                            <dgm:else name="Name136">
                              <dgm:alg type="conn">
                                <dgm:param type="dim" val="1D"/>
                                <dgm:param type="begPts" val="midR"/>
                                <dgm:param type="endSty" val="noArr"/>
                                <dgm:param type="srcNode" val="parTx5"/>
                                <dgm:param type="dstNode" val="anchor4"/>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im" val="1D"/>
                            <dgm:param type="begPts" val="midR"/>
                            <dgm:param type="endSty" val="noArr"/>
                            <dgm:param type="dstNode" val="anchor5"/>
                          </dgm:alg>
                        </dgm:if>
                        <dgm:else name="Name150">
                          <dgm:alg type="conn">
                            <dgm:param type="dim" val="1D"/>
                            <dgm:param type="begPts" val="midL"/>
                            <dgm:param type="endSty" val="noArr"/>
                            <dgm:param type="srcNode" val="parTx5"/>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dim" val="1D"/>
                                <dgm:param type="begPts" val="midL"/>
                                <dgm:param type="srcNode" val="parTx6"/>
                                <dgm:param type="endSty" val="noArr"/>
                                <dgm:param type="dstNode" val="anchor5"/>
                              </dgm:alg>
                            </dgm:if>
                            <dgm:else name="Name170">
                              <dgm:alg type="conn">
                                <dgm:param type="dim" val="1D"/>
                                <dgm:param type="begPts" val="midR"/>
                                <dgm:param type="endSty" val="noArr"/>
                                <dgm:param type="srcNode" val="parTx6"/>
                                <dgm:param type="dstNode" val="anchor5"/>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im" val="1D"/>
                            <dgm:param type="begPts" val="midR"/>
                            <dgm:param type="endSty" val="noArr"/>
                            <dgm:param type="dstNode" val="anchor6"/>
                          </dgm:alg>
                        </dgm:if>
                        <dgm:else name="Name184">
                          <dgm:alg type="conn">
                            <dgm:param type="dim" val="1D"/>
                            <dgm:param type="begPts" val="midL"/>
                            <dgm:param type="endSty" val="noArr"/>
                            <dgm:param type="srcNode" val="parTx6"/>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dim" val="1D"/>
                                <dgm:param type="begPts" val="midL"/>
                                <dgm:param type="srcNode" val="parTx7"/>
                                <dgm:param type="endSty" val="noArr"/>
                                <dgm:param type="dstNode" val="anchor6"/>
                              </dgm:alg>
                            </dgm:if>
                            <dgm:else name="Name204">
                              <dgm:alg type="conn">
                                <dgm:param type="dim" val="1D"/>
                                <dgm:param type="begPts" val="midR"/>
                                <dgm:param type="endSty" val="noArr"/>
                                <dgm:param type="srcNode" val="parTx7"/>
                                <dgm:param type="dstNode" val="anchor6"/>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im" val="1D"/>
                            <dgm:param type="begPts" val="midR"/>
                            <dgm:param type="endSty" val="noArr"/>
                            <dgm:param type="dstNode" val="anchor7"/>
                          </dgm:alg>
                        </dgm:if>
                        <dgm:else name="Name218">
                          <dgm:alg type="conn">
                            <dgm:param type="dim" val="1D"/>
                            <dgm:param type="begPts" val="midL"/>
                            <dgm:param type="endSty" val="noArr"/>
                            <dgm:param type="srcNode" val="parTx7"/>
                            <dgm:param type="dstNode" val="anchor7"/>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D09F9B-43D5-477B-B027-E7CF758D9120}" type="datetimeFigureOut">
              <a:rPr lang="en-GB" smtClean="0"/>
              <a:t>16/05/2018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003C1D-A3BD-442B-A928-A2702CD40E4F}" type="slidenum">
              <a:rPr lang="en-GB" smtClean="0"/>
              <a:t>‹#›</a:t>
            </a:fld>
            <a:endParaRPr lang="en-GB"/>
          </a:p>
        </p:txBody>
      </p:sp>
    </p:spTree>
    <p:extLst>
      <p:ext uri="{BB962C8B-B14F-4D97-AF65-F5344CB8AC3E}">
        <p14:creationId xmlns:p14="http://schemas.microsoft.com/office/powerpoint/2010/main" val="2232216714"/>
      </p:ext>
    </p:extLst>
  </p:cSld>
  <p:clrMap bg1="lt1" tx1="dk1" bg2="lt2" tx2="dk2" accent1="accent1" accent2="accent2" accent3="accent3" accent4="accent4" accent5="accent5" accent6="accent6" hlink="hlink" folHlink="folHlink"/>
  <p:notesStyle>
    <a:lvl1pPr marL="0" algn="l" defTabSz="914239" rtl="0" eaLnBrk="1" latinLnBrk="0" hangingPunct="1">
      <a:defRPr sz="1200" kern="1200">
        <a:solidFill>
          <a:schemeClr val="tx1"/>
        </a:solidFill>
        <a:latin typeface="+mn-lt"/>
        <a:ea typeface="+mn-ea"/>
        <a:cs typeface="+mn-cs"/>
      </a:defRPr>
    </a:lvl1pPr>
    <a:lvl2pPr marL="457119" algn="l" defTabSz="914239" rtl="0" eaLnBrk="1" latinLnBrk="0" hangingPunct="1">
      <a:defRPr sz="1200" kern="1200">
        <a:solidFill>
          <a:schemeClr val="tx1"/>
        </a:solidFill>
        <a:latin typeface="+mn-lt"/>
        <a:ea typeface="+mn-ea"/>
        <a:cs typeface="+mn-cs"/>
      </a:defRPr>
    </a:lvl2pPr>
    <a:lvl3pPr marL="914239" algn="l" defTabSz="914239" rtl="0" eaLnBrk="1" latinLnBrk="0" hangingPunct="1">
      <a:defRPr sz="1200" kern="1200">
        <a:solidFill>
          <a:schemeClr val="tx1"/>
        </a:solidFill>
        <a:latin typeface="+mn-lt"/>
        <a:ea typeface="+mn-ea"/>
        <a:cs typeface="+mn-cs"/>
      </a:defRPr>
    </a:lvl3pPr>
    <a:lvl4pPr marL="1371358" algn="l" defTabSz="914239" rtl="0" eaLnBrk="1" latinLnBrk="0" hangingPunct="1">
      <a:defRPr sz="1200" kern="1200">
        <a:solidFill>
          <a:schemeClr val="tx1"/>
        </a:solidFill>
        <a:latin typeface="+mn-lt"/>
        <a:ea typeface="+mn-ea"/>
        <a:cs typeface="+mn-cs"/>
      </a:defRPr>
    </a:lvl4pPr>
    <a:lvl5pPr marL="1828477" algn="l" defTabSz="914239" rtl="0" eaLnBrk="1" latinLnBrk="0" hangingPunct="1">
      <a:defRPr sz="1200" kern="1200">
        <a:solidFill>
          <a:schemeClr val="tx1"/>
        </a:solidFill>
        <a:latin typeface="+mn-lt"/>
        <a:ea typeface="+mn-ea"/>
        <a:cs typeface="+mn-cs"/>
      </a:defRPr>
    </a:lvl5pPr>
    <a:lvl6pPr marL="2285596" algn="l" defTabSz="914239" rtl="0" eaLnBrk="1" latinLnBrk="0" hangingPunct="1">
      <a:defRPr sz="1200" kern="1200">
        <a:solidFill>
          <a:schemeClr val="tx1"/>
        </a:solidFill>
        <a:latin typeface="+mn-lt"/>
        <a:ea typeface="+mn-ea"/>
        <a:cs typeface="+mn-cs"/>
      </a:defRPr>
    </a:lvl6pPr>
    <a:lvl7pPr marL="2742716" algn="l" defTabSz="914239" rtl="0" eaLnBrk="1" latinLnBrk="0" hangingPunct="1">
      <a:defRPr sz="1200" kern="1200">
        <a:solidFill>
          <a:schemeClr val="tx1"/>
        </a:solidFill>
        <a:latin typeface="+mn-lt"/>
        <a:ea typeface="+mn-ea"/>
        <a:cs typeface="+mn-cs"/>
      </a:defRPr>
    </a:lvl7pPr>
    <a:lvl8pPr marL="3199835" algn="l" defTabSz="914239" rtl="0" eaLnBrk="1" latinLnBrk="0" hangingPunct="1">
      <a:defRPr sz="1200" kern="1200">
        <a:solidFill>
          <a:schemeClr val="tx1"/>
        </a:solidFill>
        <a:latin typeface="+mn-lt"/>
        <a:ea typeface="+mn-ea"/>
        <a:cs typeface="+mn-cs"/>
      </a:defRPr>
    </a:lvl8pPr>
    <a:lvl9pPr marL="3656954" algn="l" defTabSz="914239"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Rot="1" noChangeAspect="1" noChangeArrowheads="1" noTextEdit="1"/>
          </p:cNvSpPr>
          <p:nvPr>
            <p:ph type="sldImg"/>
          </p:nvPr>
        </p:nvSpPr>
        <p:spPr>
          <a:xfrm>
            <a:off x="1143000" y="685800"/>
            <a:ext cx="4572000" cy="3429000"/>
          </a:xfrm>
          <a:ln/>
        </p:spPr>
      </p:sp>
      <p:sp>
        <p:nvSpPr>
          <p:cNvPr id="1198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a:latin typeface="Arial" charset="0"/>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incident manager is not always</a:t>
            </a:r>
            <a:r>
              <a:rPr lang="en-US" baseline="0" dirty="0"/>
              <a:t> (and OFTEN not) the highest ranking person in the leadership structure.  The incident manager should be the person who knows the most about the operational response.  </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12</a:t>
            </a:fld>
            <a:endParaRPr lang="en-GB"/>
          </a:p>
        </p:txBody>
      </p:sp>
    </p:spTree>
    <p:extLst>
      <p:ext uri="{BB962C8B-B14F-4D97-AF65-F5344CB8AC3E}">
        <p14:creationId xmlns:p14="http://schemas.microsoft.com/office/powerpoint/2010/main" val="800610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a:t>
            </a:r>
            <a:r>
              <a:rPr lang="en-US" baseline="0" dirty="0"/>
              <a:t> is always better for the EOC to be a physical location, rather than a virtual one.  When choosing a location, considerations should include accessibility, location in relation to the emergency (is it out of harms way) and space for all persons to work.  </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13</a:t>
            </a:fld>
            <a:endParaRPr lang="en-GB"/>
          </a:p>
        </p:txBody>
      </p:sp>
    </p:spTree>
    <p:extLst>
      <p:ext uri="{BB962C8B-B14F-4D97-AF65-F5344CB8AC3E}">
        <p14:creationId xmlns:p14="http://schemas.microsoft.com/office/powerpoint/2010/main" val="151885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EOCs provide a specific location where information can be shared in real- or near</a:t>
            </a:r>
            <a:r>
              <a:rPr lang="en-US" baseline="0" dirty="0"/>
              <a:t> real-time, to mitigate the negative impacts of an emergency, and facilitate decision making.  </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14</a:t>
            </a:fld>
            <a:endParaRPr lang="en-GB"/>
          </a:p>
        </p:txBody>
      </p:sp>
    </p:spTree>
    <p:extLst>
      <p:ext uri="{BB962C8B-B14F-4D97-AF65-F5344CB8AC3E}">
        <p14:creationId xmlns:p14="http://schemas.microsoft.com/office/powerpoint/2010/main" val="39019532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purpose of an EOC is </a:t>
            </a:r>
          </a:p>
          <a:p>
            <a:r>
              <a:rPr lang="en-US" dirty="0"/>
              <a:t>To</a:t>
            </a:r>
            <a:r>
              <a:rPr lang="en-US" baseline="0" dirty="0"/>
              <a:t> e</a:t>
            </a:r>
            <a:r>
              <a:rPr lang="en-US" dirty="0"/>
              <a:t>nhance intelligence and risk assessments that underpin decision-making, preparedness and coordinated responses.</a:t>
            </a:r>
          </a:p>
          <a:p>
            <a:r>
              <a:rPr lang="en-US" dirty="0"/>
              <a:t>To serve as center of surveillance, data management, and general coordination for emergency response</a:t>
            </a: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15</a:t>
            </a:fld>
            <a:endParaRPr lang="en-GB"/>
          </a:p>
        </p:txBody>
      </p:sp>
    </p:spTree>
    <p:extLst>
      <p:ext uri="{BB962C8B-B14F-4D97-AF65-F5344CB8AC3E}">
        <p14:creationId xmlns:p14="http://schemas.microsoft.com/office/powerpoint/2010/main" val="40993973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not activated during</a:t>
            </a:r>
            <a:r>
              <a:rPr lang="en-US" baseline="0" dirty="0"/>
              <a:t> an emergency, the PHEOC can support drills and exercises to improve future emergency responses.  </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16</a:t>
            </a:fld>
            <a:endParaRPr lang="en-GB"/>
          </a:p>
        </p:txBody>
      </p:sp>
    </p:spTree>
    <p:extLst>
      <p:ext uri="{BB962C8B-B14F-4D97-AF65-F5344CB8AC3E}">
        <p14:creationId xmlns:p14="http://schemas.microsoft.com/office/powerpoint/2010/main" val="15860106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objectives of any EOC (health or any other response agency) must fit its purpose. Both the outcomes and the costs of managing an event must be considered in setting the objectives.</a:t>
            </a:r>
          </a:p>
        </p:txBody>
      </p:sp>
      <p:sp>
        <p:nvSpPr>
          <p:cNvPr id="4" name="Slide Number Placeholder 3"/>
          <p:cNvSpPr>
            <a:spLocks noGrp="1"/>
          </p:cNvSpPr>
          <p:nvPr>
            <p:ph type="sldNum" sz="quarter" idx="10"/>
          </p:nvPr>
        </p:nvSpPr>
        <p:spPr/>
        <p:txBody>
          <a:bodyPr/>
          <a:lstStyle/>
          <a:p>
            <a:fld id="{5D003C1D-A3BD-442B-A928-A2702CD40E4F}" type="slidenum">
              <a:rPr lang="en-GB" smtClean="0"/>
              <a:t>17</a:t>
            </a:fld>
            <a:endParaRPr lang="en-GB"/>
          </a:p>
        </p:txBody>
      </p:sp>
    </p:spTree>
    <p:extLst>
      <p:ext uri="{BB962C8B-B14F-4D97-AF65-F5344CB8AC3E}">
        <p14:creationId xmlns:p14="http://schemas.microsoft.com/office/powerpoint/2010/main" val="10825095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Applying a common organizational model or framework to all levels of emergency management responsibility, from national government to front-line responders,</a:t>
            </a:r>
            <a:r>
              <a:rPr lang="en-US" baseline="0" dirty="0"/>
              <a:t> improves response and management efforts</a:t>
            </a:r>
            <a:r>
              <a:rPr lang="en-US" dirty="0"/>
              <a:t>. In many parts of the world, the incident management system is becoming standard practice. </a:t>
            </a:r>
          </a:p>
          <a:p>
            <a:r>
              <a:rPr lang="en-US" dirty="0"/>
              <a:t>When everyone is using the same basic framework, these essential functions can be established, with the flexibility to adapt to different incidents, organizations, and authorities.</a:t>
            </a:r>
          </a:p>
        </p:txBody>
      </p:sp>
      <p:sp>
        <p:nvSpPr>
          <p:cNvPr id="4" name="Slide Number Placeholder 3"/>
          <p:cNvSpPr>
            <a:spLocks noGrp="1"/>
          </p:cNvSpPr>
          <p:nvPr>
            <p:ph type="sldNum" sz="quarter" idx="10"/>
          </p:nvPr>
        </p:nvSpPr>
        <p:spPr/>
        <p:txBody>
          <a:bodyPr/>
          <a:lstStyle/>
          <a:p>
            <a:fld id="{5D003C1D-A3BD-442B-A928-A2702CD40E4F}" type="slidenum">
              <a:rPr lang="en-GB" smtClean="0"/>
              <a:t>18</a:t>
            </a:fld>
            <a:endParaRPr lang="en-GB"/>
          </a:p>
        </p:txBody>
      </p:sp>
    </p:spTree>
    <p:extLst>
      <p:ext uri="{BB962C8B-B14F-4D97-AF65-F5344CB8AC3E}">
        <p14:creationId xmlns:p14="http://schemas.microsoft.com/office/powerpoint/2010/main" val="3312491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Facilitator should emphasize that the PHEOC manager and the Incident</a:t>
            </a:r>
            <a:r>
              <a:rPr lang="en-US" baseline="0" dirty="0"/>
              <a:t> Manager are two very different positions and cannot be filled by the same person.</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20</a:t>
            </a:fld>
            <a:endParaRPr lang="en-GB"/>
          </a:p>
        </p:txBody>
      </p:sp>
    </p:spTree>
    <p:extLst>
      <p:ext uri="{BB962C8B-B14F-4D97-AF65-F5344CB8AC3E}">
        <p14:creationId xmlns:p14="http://schemas.microsoft.com/office/powerpoint/2010/main" val="15121220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21</a:t>
            </a:fld>
            <a:endParaRPr lang="en-GB"/>
          </a:p>
        </p:txBody>
      </p:sp>
    </p:spTree>
    <p:extLst>
      <p:ext uri="{BB962C8B-B14F-4D97-AF65-F5344CB8AC3E}">
        <p14:creationId xmlns:p14="http://schemas.microsoft.com/office/powerpoint/2010/main" val="1000275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includes infrastructure</a:t>
            </a:r>
            <a:r>
              <a:rPr lang="en-US" baseline="0" dirty="0"/>
              <a:t> such as</a:t>
            </a:r>
            <a:r>
              <a:rPr lang="en-US" dirty="0"/>
              <a:t>: </a:t>
            </a:r>
          </a:p>
          <a:p>
            <a:pPr marL="171450" indent="-171450">
              <a:buFont typeface="Arial" panose="020B0604020202020204" pitchFamily="34" charset="0"/>
              <a:buChar char="•"/>
            </a:pPr>
            <a:r>
              <a:rPr lang="en-US" sz="1200" dirty="0"/>
              <a:t>Workstation computers with internet connections and either a mobile or a hardwired telephone</a:t>
            </a:r>
          </a:p>
          <a:p>
            <a:pPr marL="171450" indent="-171450">
              <a:buFont typeface="Arial" panose="020B0604020202020204" pitchFamily="34" charset="0"/>
              <a:buChar char="•"/>
            </a:pPr>
            <a:r>
              <a:rPr lang="en-US" sz="1200" dirty="0"/>
              <a:t>The ability to conduct teleconferences</a:t>
            </a:r>
          </a:p>
          <a:p>
            <a:pPr marL="171450" indent="-171450">
              <a:buFont typeface="Arial" panose="020B0604020202020204" pitchFamily="34" charset="0"/>
              <a:buChar char="•"/>
            </a:pPr>
            <a:r>
              <a:rPr lang="en-US" sz="1200" dirty="0"/>
              <a:t>Large screen video displays support visual representation of the status of the event and its contextual aspects that influence decision-making</a:t>
            </a:r>
          </a:p>
          <a:p>
            <a:pPr marL="171450" indent="-171450">
              <a:buFont typeface="Arial" panose="020B0604020202020204" pitchFamily="34" charset="0"/>
              <a:buChar char="•"/>
            </a:pPr>
            <a:r>
              <a:rPr lang="en-US" sz="1200" dirty="0"/>
              <a:t>Normal office equipment such as computers, printers, facsimile, etc.</a:t>
            </a:r>
          </a:p>
          <a:p>
            <a:pPr marL="171450" indent="-171450">
              <a:buFont typeface="Arial" panose="020B0604020202020204" pitchFamily="34" charset="0"/>
              <a:buChar char="•"/>
            </a:pPr>
            <a:r>
              <a:rPr lang="en-US" sz="1200" dirty="0"/>
              <a:t>Forms designed to provide paper-based backups, in case of technology failure</a:t>
            </a: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22</a:t>
            </a:fld>
            <a:endParaRPr lang="en-GB"/>
          </a:p>
        </p:txBody>
      </p:sp>
    </p:spTree>
    <p:extLst>
      <p:ext uri="{BB962C8B-B14F-4D97-AF65-F5344CB8AC3E}">
        <p14:creationId xmlns:p14="http://schemas.microsoft.com/office/powerpoint/2010/main" val="482386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a:latin typeface="Arial" charset="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r>
              <a:rPr lang="en-US" sz="1200" dirty="0"/>
              <a:t>Resources (leadership, policies, financial and human resources, infrastructure)</a:t>
            </a:r>
          </a:p>
          <a:p>
            <a:pPr>
              <a:buFont typeface="+mj-lt"/>
              <a:buAutoNum type="arabicPeriod"/>
            </a:pPr>
            <a:r>
              <a:rPr lang="en-US" sz="1200" dirty="0"/>
              <a:t>Indicators (e.g. morbidity, mortality, environmental risks, health resources availability and readiness, vaccine coverage)</a:t>
            </a:r>
          </a:p>
          <a:p>
            <a:pPr>
              <a:buFont typeface="+mj-lt"/>
              <a:buAutoNum type="arabicPeriod"/>
            </a:pPr>
            <a:r>
              <a:rPr lang="en-US" sz="1200" dirty="0"/>
              <a:t>Data sources (e.g. common operational datasets, health facilities data, reports from subnational health management teams and coordination meetings, health workforce, human and animal surveillance, laboratories, data on stockpiles of medicines and commodities, financial data, etc.)</a:t>
            </a:r>
          </a:p>
          <a:p>
            <a:pPr>
              <a:buFont typeface="+mj-lt"/>
              <a:buAutoNum type="arabicPeriod"/>
            </a:pPr>
            <a:r>
              <a:rPr lang="en-US" sz="1400" dirty="0"/>
              <a:t>Data management (e.g. collection, storage, quality assurance, processing, compilation, analysis, and visualization of data, and geospatial information presentation)</a:t>
            </a:r>
          </a:p>
          <a:p>
            <a:pPr>
              <a:buFont typeface="+mj-lt"/>
              <a:buAutoNum type="arabicPeriod"/>
            </a:pPr>
            <a:r>
              <a:rPr lang="en-US" sz="1400" dirty="0"/>
              <a:t>A collaborative platform for information sharing</a:t>
            </a:r>
          </a:p>
          <a:p>
            <a:pPr>
              <a:buFont typeface="+mj-lt"/>
              <a:buAutoNum type="arabicPeriod"/>
            </a:pPr>
            <a:r>
              <a:rPr lang="en-US" sz="1400" dirty="0"/>
              <a:t>Information products (e.g. situation reports, 3Ws (who does what, where and when), case summary statistics, media/communication reports, financial reports, health workforce distribution reports, etc.)</a:t>
            </a: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23</a:t>
            </a:fld>
            <a:endParaRPr lang="en-GB"/>
          </a:p>
        </p:txBody>
      </p:sp>
    </p:spTree>
    <p:extLst>
      <p:ext uri="{BB962C8B-B14F-4D97-AF65-F5344CB8AC3E}">
        <p14:creationId xmlns:p14="http://schemas.microsoft.com/office/powerpoint/2010/main" val="15053991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400" dirty="0"/>
              <a:t>PHEOC personnel, including those whose purpose is to provide staff support to the emergency response process, are required at varying levels to satisfy the following three criteria.</a:t>
            </a:r>
          </a:p>
          <a:p>
            <a:pPr lvl="1">
              <a:buFont typeface="+mj-lt"/>
              <a:buAutoNum type="arabicPeriod"/>
            </a:pPr>
            <a:r>
              <a:rPr lang="en-US" sz="2000" dirty="0"/>
              <a:t>They must have relevant subject matter expertise: they must possess knowledge about the type of emergency event being managed or the management function they are performing</a:t>
            </a:r>
          </a:p>
          <a:p>
            <a:pPr lvl="1">
              <a:buFont typeface="+mj-lt"/>
              <a:buAutoNum type="arabicPeriod"/>
            </a:pPr>
            <a:r>
              <a:rPr lang="en-US" sz="2000" dirty="0"/>
              <a:t>They must have the authority and responsibility to commit or access agency resources</a:t>
            </a:r>
          </a:p>
          <a:p>
            <a:pPr lvl="1">
              <a:buFont typeface="+mj-lt"/>
              <a:buAutoNum type="arabicPeriod"/>
            </a:pPr>
            <a:r>
              <a:rPr lang="en-US" sz="2000" dirty="0"/>
              <a:t>They must have been trained in the functions and operations of a PHEOC.</a:t>
            </a: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24</a:t>
            </a:fld>
            <a:endParaRPr lang="en-GB"/>
          </a:p>
        </p:txBody>
      </p:sp>
    </p:spTree>
    <p:extLst>
      <p:ext uri="{BB962C8B-B14F-4D97-AF65-F5344CB8AC3E}">
        <p14:creationId xmlns:p14="http://schemas.microsoft.com/office/powerpoint/2010/main" val="41899670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dirty="0"/>
              <a:t>IMS is part of a broader public health emergency management program of risk analysis, preparedness, response and recovery.</a:t>
            </a:r>
          </a:p>
          <a:p>
            <a:pPr marL="171450" indent="-171450">
              <a:buFont typeface="Arial" panose="020B0604020202020204" pitchFamily="34" charset="0"/>
              <a:buChar char="•"/>
            </a:pPr>
            <a:r>
              <a:rPr lang="en-US" sz="1200" dirty="0"/>
              <a:t>PHEOCs integrate traditional public health services and other functions into an emergency management model, recognizing that public health threats and consequences require coordinated responses. </a:t>
            </a:r>
          </a:p>
          <a:p>
            <a:pPr marL="171450" indent="-171450">
              <a:buFont typeface="Arial" panose="020B0604020202020204" pitchFamily="34" charset="0"/>
              <a:buChar char="•"/>
            </a:pPr>
            <a:r>
              <a:rPr lang="en-US" sz="1200" dirty="0"/>
              <a:t>The International Health Regulations (IHR 2005) require that States Parties develop, strengthen and maintain their capacity to respond promptly and effectively to public health risks and public health emergencies. A functional PHEOC is an important component of meeting these requirements.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27</a:t>
            </a:fld>
            <a:endParaRPr lang="en-GB"/>
          </a:p>
        </p:txBody>
      </p:sp>
    </p:spTree>
    <p:extLst>
      <p:ext uri="{BB962C8B-B14F-4D97-AF65-F5344CB8AC3E}">
        <p14:creationId xmlns:p14="http://schemas.microsoft.com/office/powerpoint/2010/main" val="29982836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30</a:t>
            </a:fld>
            <a:endParaRPr lang="en-GB"/>
          </a:p>
        </p:txBody>
      </p:sp>
    </p:spTree>
    <p:extLst>
      <p:ext uri="{BB962C8B-B14F-4D97-AF65-F5344CB8AC3E}">
        <p14:creationId xmlns:p14="http://schemas.microsoft.com/office/powerpoint/2010/main" val="3181099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sv-SE" dirty="0">
              <a:latin typeface="Arial" charset="0"/>
              <a:cs typeface="Arial" charset="0"/>
            </a:endParaRPr>
          </a:p>
        </p:txBody>
      </p:sp>
    </p:spTree>
    <p:extLst>
      <p:ext uri="{BB962C8B-B14F-4D97-AF65-F5344CB8AC3E}">
        <p14:creationId xmlns:p14="http://schemas.microsoft.com/office/powerpoint/2010/main" val="4153447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Notes: An Incident Management System (IMS) is an internationally recognized model for responding to emergencies.   The benefit</a:t>
            </a:r>
            <a:r>
              <a:rPr lang="en-US" sz="1200" b="0" i="0" kern="1200" baseline="0" dirty="0">
                <a:solidFill>
                  <a:schemeClr val="tx1"/>
                </a:solidFill>
                <a:effectLst/>
                <a:latin typeface="+mn-lt"/>
                <a:ea typeface="+mn-ea"/>
                <a:cs typeface="+mn-cs"/>
              </a:rPr>
              <a:t> of IMS is that it is scalable and defines roles and responsibilities.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IMS is a temporary, formal organization structure that is activated to support a response, adjusted to meet rapidly changing demands of that response, and is then disbanded at the end of the response.</a:t>
            </a:r>
          </a:p>
          <a:p>
            <a:endParaRPr lang="en-US" baseline="0" dirty="0"/>
          </a:p>
        </p:txBody>
      </p:sp>
      <p:sp>
        <p:nvSpPr>
          <p:cNvPr id="4" name="Slide Number Placeholder 3"/>
          <p:cNvSpPr>
            <a:spLocks noGrp="1"/>
          </p:cNvSpPr>
          <p:nvPr>
            <p:ph type="sldNum" sz="quarter" idx="10"/>
          </p:nvPr>
        </p:nvSpPr>
        <p:spPr/>
        <p:txBody>
          <a:bodyPr/>
          <a:lstStyle/>
          <a:p>
            <a:fld id="{5D003C1D-A3BD-442B-A928-A2702CD40E4F}" type="slidenum">
              <a:rPr lang="en-GB" smtClean="0"/>
              <a:t>4</a:t>
            </a:fld>
            <a:endParaRPr lang="en-GB"/>
          </a:p>
        </p:txBody>
      </p:sp>
    </p:spTree>
    <p:extLst>
      <p:ext uri="{BB962C8B-B14F-4D97-AF65-F5344CB8AC3E}">
        <p14:creationId xmlns:p14="http://schemas.microsoft.com/office/powerpoint/2010/main" val="21213996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Incident management helps with: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Directing specific incident operations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Acquiring, coordinating, and delivering resources to incident sites</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Sharing information about the incident with the public</a:t>
            </a:r>
          </a:p>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5</a:t>
            </a:fld>
            <a:endParaRPr lang="en-GB"/>
          </a:p>
        </p:txBody>
      </p:sp>
    </p:spTree>
    <p:extLst>
      <p:ext uri="{BB962C8B-B14F-4D97-AF65-F5344CB8AC3E}">
        <p14:creationId xmlns:p14="http://schemas.microsoft.com/office/powerpoint/2010/main" val="20392957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compares the</a:t>
            </a:r>
            <a:r>
              <a:rPr lang="en-US" baseline="0" dirty="0"/>
              <a:t> is/is not side by side as outlined in NIMS</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6</a:t>
            </a:fld>
            <a:endParaRPr lang="en-GB"/>
          </a:p>
        </p:txBody>
      </p:sp>
    </p:spTree>
    <p:extLst>
      <p:ext uri="{BB962C8B-B14F-4D97-AF65-F5344CB8AC3E}">
        <p14:creationId xmlns:p14="http://schemas.microsoft.com/office/powerpoint/2010/main" val="3841277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9</a:t>
            </a:fld>
            <a:endParaRPr lang="en-GB"/>
          </a:p>
        </p:txBody>
      </p:sp>
    </p:spTree>
    <p:extLst>
      <p:ext uri="{BB962C8B-B14F-4D97-AF65-F5344CB8AC3E}">
        <p14:creationId xmlns:p14="http://schemas.microsoft.com/office/powerpoint/2010/main" val="20310939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a:t>
            </a:r>
            <a:r>
              <a:rPr lang="en-US" baseline="0" dirty="0"/>
              <a:t> the standard IMS organizational structure. It is scalable to accommodate the size and scale of the emergency and can be modified for country-specific needs.</a:t>
            </a:r>
            <a:endParaRPr lang="en-US" dirty="0"/>
          </a:p>
        </p:txBody>
      </p:sp>
      <p:sp>
        <p:nvSpPr>
          <p:cNvPr id="4" name="Slide Number Placeholder 3"/>
          <p:cNvSpPr>
            <a:spLocks noGrp="1"/>
          </p:cNvSpPr>
          <p:nvPr>
            <p:ph type="sldNum" sz="quarter" idx="10"/>
          </p:nvPr>
        </p:nvSpPr>
        <p:spPr/>
        <p:txBody>
          <a:bodyPr/>
          <a:lstStyle/>
          <a:p>
            <a:fld id="{5D003C1D-A3BD-442B-A928-A2702CD40E4F}" type="slidenum">
              <a:rPr lang="en-GB" smtClean="0"/>
              <a:t>10</a:t>
            </a:fld>
            <a:endParaRPr lang="en-GB"/>
          </a:p>
        </p:txBody>
      </p:sp>
    </p:spTree>
    <p:extLst>
      <p:ext uri="{BB962C8B-B14F-4D97-AF65-F5344CB8AC3E}">
        <p14:creationId xmlns:p14="http://schemas.microsoft.com/office/powerpoint/2010/main" val="2682307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239" rtl="0" eaLnBrk="1" fontAlgn="auto" latinLnBrk="0" hangingPunct="1">
              <a:lnSpc>
                <a:spcPct val="100000"/>
              </a:lnSpc>
              <a:spcBef>
                <a:spcPts val="0"/>
              </a:spcBef>
              <a:spcAft>
                <a:spcPts val="0"/>
              </a:spcAft>
              <a:buClrTx/>
              <a:buSzTx/>
              <a:buFontTx/>
              <a:buNone/>
              <a:tabLst/>
              <a:defRPr/>
            </a:pPr>
            <a:r>
              <a:rPr lang="en-US" dirty="0"/>
              <a:t>For example, this org chart is the IMS structure that WHO uses.  </a:t>
            </a:r>
          </a:p>
          <a:p>
            <a:pPr marL="0" marR="0" lvl="0" indent="0" algn="l" defTabSz="914239"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239" rtl="0" eaLnBrk="1" fontAlgn="auto" latinLnBrk="0" hangingPunct="1">
              <a:lnSpc>
                <a:spcPct val="100000"/>
              </a:lnSpc>
              <a:spcBef>
                <a:spcPts val="0"/>
              </a:spcBef>
              <a:spcAft>
                <a:spcPts val="0"/>
              </a:spcAft>
              <a:buClrTx/>
              <a:buSzTx/>
              <a:buFontTx/>
              <a:buNone/>
              <a:tabLst/>
              <a:defRPr/>
            </a:pPr>
            <a:r>
              <a:rPr lang="en-US" dirty="0"/>
              <a:t>It is important to note here, that not all of these roles may be required in every emergency.  Some may require</a:t>
            </a:r>
            <a:r>
              <a:rPr lang="en-US" baseline="0" dirty="0"/>
              <a:t> significant human resources and others may not be activated at all.  This structure is also scalable to the regional and country office level. </a:t>
            </a:r>
          </a:p>
          <a:p>
            <a:pPr marL="0" marR="0" lvl="0" indent="0" algn="l" defTabSz="914239"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5D003C1D-A3BD-442B-A928-A2702CD40E4F}" type="slidenum">
              <a:rPr lang="en-GB" smtClean="0"/>
              <a:t>11</a:t>
            </a:fld>
            <a:endParaRPr lang="en-GB"/>
          </a:p>
        </p:txBody>
      </p:sp>
    </p:spTree>
    <p:extLst>
      <p:ext uri="{BB962C8B-B14F-4D97-AF65-F5344CB8AC3E}">
        <p14:creationId xmlns:p14="http://schemas.microsoft.com/office/powerpoint/2010/main" val="8993197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pic>
        <p:nvPicPr>
          <p:cNvPr id="7" name="Picture 2" descr="C:\Documents and Settings\elhadaryk\Desktop\RC 59 footer\Presentation3 copy.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805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955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036831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3856293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1_Title Slide">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072279"/>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grpSp>
        <p:nvGrpSpPr>
          <p:cNvPr id="5" name="Group 147"/>
          <p:cNvGrpSpPr>
            <a:grpSpLocks noChangeAspect="1"/>
          </p:cNvGrpSpPr>
          <p:nvPr userDrawn="1"/>
        </p:nvGrpSpPr>
        <p:grpSpPr bwMode="auto">
          <a:xfrm>
            <a:off x="133350" y="6173788"/>
            <a:ext cx="1619250" cy="608012"/>
            <a:chOff x="0" y="0"/>
            <a:chExt cx="2838178" cy="923698"/>
          </a:xfrm>
        </p:grpSpPr>
        <p:sp>
          <p:nvSpPr>
            <p:cNvPr id="6"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7" name="image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US" dirty="0"/>
          </a:p>
        </p:txBody>
      </p:sp>
      <p:sp>
        <p:nvSpPr>
          <p:cNvPr id="3" name="Subtitle 2"/>
          <p:cNvSpPr>
            <a:spLocks noGrp="1"/>
          </p:cNvSpPr>
          <p:nvPr>
            <p:ph type="subTitle" idx="1"/>
          </p:nvPr>
        </p:nvSpPr>
        <p:spPr>
          <a:xfrm>
            <a:off x="2209800" y="6176850"/>
            <a:ext cx="4267200" cy="304800"/>
          </a:xfrm>
        </p:spPr>
        <p:txBody>
          <a:bodyPr/>
          <a:lstStyle>
            <a:lvl1pPr marL="0" indent="0" algn="ctr">
              <a:buNone/>
              <a:defRPr sz="3200">
                <a:solidFill>
                  <a:schemeClr val="bg1"/>
                </a:solidFill>
                <a:latin typeface="Calibri"/>
                <a:cs typeface="Calibri"/>
                <a:sym typeface="Calibri"/>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fr-FR" dirty="0"/>
              <a:t>Rapid Response Teams Training</a:t>
            </a:r>
          </a:p>
        </p:txBody>
      </p:sp>
      <p:sp>
        <p:nvSpPr>
          <p:cNvPr id="8" name="Slide Number Placeholder 5"/>
          <p:cNvSpPr>
            <a:spLocks noGrp="1"/>
          </p:cNvSpPr>
          <p:nvPr>
            <p:ph type="sldNum" sz="quarter" idx="10"/>
          </p:nvPr>
        </p:nvSpPr>
        <p:spPr/>
        <p:txBody>
          <a:bodyPr/>
          <a:lstStyle>
            <a:lvl1pPr>
              <a:defRPr/>
            </a:lvl1pPr>
          </a:lstStyle>
          <a:p>
            <a:fld id="{641DA84D-6B13-4DF3-B65B-F09B8BB8C7B4}" type="slidenum">
              <a:rPr lang="en-US"/>
              <a:pPr/>
              <a:t>‹#›</a:t>
            </a:fld>
            <a:endParaRPr lang="en-US"/>
          </a:p>
        </p:txBody>
      </p:sp>
    </p:spTree>
    <p:extLst>
      <p:ext uri="{BB962C8B-B14F-4D97-AF65-F5344CB8AC3E}">
        <p14:creationId xmlns:p14="http://schemas.microsoft.com/office/powerpoint/2010/main" val="1756345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lvl1pPr>
              <a:defRPr smtClean="0"/>
            </a:lvl1pPr>
          </a:lstStyle>
          <a:p>
            <a:endParaRPr lang="en-US"/>
          </a:p>
        </p:txBody>
      </p:sp>
      <p:sp>
        <p:nvSpPr>
          <p:cNvPr id="4" name="Slide Number Placeholder 3"/>
          <p:cNvSpPr>
            <a:spLocks noGrp="1"/>
          </p:cNvSpPr>
          <p:nvPr>
            <p:ph type="sldNum" sz="quarter" idx="11"/>
          </p:nvPr>
        </p:nvSpPr>
        <p:spPr>
          <a:xfrm>
            <a:off x="8458200" y="6481763"/>
            <a:ext cx="609600" cy="365125"/>
          </a:xfrm>
        </p:spPr>
        <p:txBody>
          <a:bodyPr/>
          <a:lstStyle>
            <a:lvl1pPr>
              <a:defRPr/>
            </a:lvl1pPr>
          </a:lstStyle>
          <a:p>
            <a:fld id="{D6A613BE-47C0-4900-BDD3-FBF4F0FA4651}" type="slidenum">
              <a:rPr lang="en-US"/>
              <a:pPr/>
              <a:t>‹#›</a:t>
            </a:fld>
            <a:endParaRPr lang="en-US"/>
          </a:p>
        </p:txBody>
      </p:sp>
    </p:spTree>
    <p:extLst>
      <p:ext uri="{BB962C8B-B14F-4D97-AF65-F5344CB8AC3E}">
        <p14:creationId xmlns:p14="http://schemas.microsoft.com/office/powerpoint/2010/main" val="12741479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a:xfrm>
            <a:off x="8382000" y="6481763"/>
            <a:ext cx="609600" cy="365125"/>
          </a:xfrm>
        </p:spPr>
        <p:txBody>
          <a:bodyPr/>
          <a:lstStyle>
            <a:lvl1pPr>
              <a:defRPr/>
            </a:lvl1pPr>
          </a:lstStyle>
          <a:p>
            <a:fld id="{A710C3AC-2753-431F-B300-29CC644D809A}" type="slidenum">
              <a:rPr lang="en-US"/>
              <a:pPr/>
              <a:t>‹#›</a:t>
            </a:fld>
            <a:endParaRPr lang="en-US"/>
          </a:p>
        </p:txBody>
      </p:sp>
    </p:spTree>
    <p:extLst>
      <p:ext uri="{BB962C8B-B14F-4D97-AF65-F5344CB8AC3E}">
        <p14:creationId xmlns:p14="http://schemas.microsoft.com/office/powerpoint/2010/main" val="13805559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2189212E-7EEF-474E-BAD5-E690FB6C06C3}" type="slidenum">
              <a:rPr lang="en-US"/>
              <a:pPr/>
              <a:t>‹#›</a:t>
            </a:fld>
            <a:endParaRPr lang="en-US"/>
          </a:p>
        </p:txBody>
      </p:sp>
    </p:spTree>
    <p:extLst>
      <p:ext uri="{BB962C8B-B14F-4D97-AF65-F5344CB8AC3E}">
        <p14:creationId xmlns:p14="http://schemas.microsoft.com/office/powerpoint/2010/main" val="1225536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4"/>
          <p:cNvSpPr>
            <a:spLocks noGrp="1"/>
          </p:cNvSpPr>
          <p:nvPr>
            <p:ph type="ftr" sz="quarter" idx="10"/>
          </p:nvPr>
        </p:nvSpPr>
        <p:spPr/>
        <p:txBody>
          <a:bodyPr/>
          <a:lstStyle>
            <a:lvl1pPr>
              <a:defRPr/>
            </a:lvl1pPr>
          </a:lstStyle>
          <a:p>
            <a:pPr>
              <a:defRPr/>
            </a:pPr>
            <a:r>
              <a:rPr lang="en-US"/>
              <a:t>Rapid Response Teams Training</a:t>
            </a:r>
          </a:p>
        </p:txBody>
      </p:sp>
      <p:sp>
        <p:nvSpPr>
          <p:cNvPr id="4" name="Slide Number Placeholder 5"/>
          <p:cNvSpPr>
            <a:spLocks noGrp="1"/>
          </p:cNvSpPr>
          <p:nvPr>
            <p:ph type="sldNum" sz="quarter" idx="11"/>
          </p:nvPr>
        </p:nvSpPr>
        <p:spPr/>
        <p:txBody>
          <a:bodyPr/>
          <a:lstStyle>
            <a:lvl1pPr>
              <a:defRPr/>
            </a:lvl1pPr>
          </a:lstStyle>
          <a:p>
            <a:fld id="{F3DD2E3D-E5A4-4523-9208-FA5290DDA112}" type="slidenum">
              <a:rPr lang="en-US"/>
              <a:pPr/>
              <a:t>‹#›</a:t>
            </a:fld>
            <a:endParaRPr lang="en-US"/>
          </a:p>
        </p:txBody>
      </p:sp>
    </p:spTree>
    <p:extLst>
      <p:ext uri="{BB962C8B-B14F-4D97-AF65-F5344CB8AC3E}">
        <p14:creationId xmlns:p14="http://schemas.microsoft.com/office/powerpoint/2010/main" val="10523601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41509320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smtClean="0"/>
            </a:lvl1pPr>
          </a:lstStyle>
          <a:p>
            <a:endParaRPr lang="en-US"/>
          </a:p>
        </p:txBody>
      </p:sp>
      <p:sp>
        <p:nvSpPr>
          <p:cNvPr id="4" name="Slide Number Placeholder 5"/>
          <p:cNvSpPr>
            <a:spLocks noGrp="1"/>
          </p:cNvSpPr>
          <p:nvPr>
            <p:ph type="sldNum" sz="quarter" idx="11"/>
          </p:nvPr>
        </p:nvSpPr>
        <p:spPr/>
        <p:txBody>
          <a:bodyPr/>
          <a:lstStyle>
            <a:lvl1pPr>
              <a:defRPr/>
            </a:lvl1pPr>
          </a:lstStyle>
          <a:p>
            <a:fld id="{3E9BC9DD-E369-4672-B478-B546514F658F}" type="slidenum">
              <a:rPr lang="en-US"/>
              <a:pPr/>
              <a:t>‹#›</a:t>
            </a:fld>
            <a:endParaRPr lang="en-US"/>
          </a:p>
        </p:txBody>
      </p:sp>
    </p:spTree>
    <p:extLst>
      <p:ext uri="{BB962C8B-B14F-4D97-AF65-F5344CB8AC3E}">
        <p14:creationId xmlns:p14="http://schemas.microsoft.com/office/powerpoint/2010/main" val="2620634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3356919-9E6B-49EE-99FA-2AD4B129F183}"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23930451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smtClean="0"/>
            </a:lvl1pPr>
          </a:lstStyle>
          <a:p>
            <a:endParaRPr lang="en-US"/>
          </a:p>
        </p:txBody>
      </p:sp>
      <p:sp>
        <p:nvSpPr>
          <p:cNvPr id="3" name="Slide Number Placeholder 5"/>
          <p:cNvSpPr>
            <a:spLocks noGrp="1"/>
          </p:cNvSpPr>
          <p:nvPr>
            <p:ph type="sldNum" sz="quarter" idx="11"/>
          </p:nvPr>
        </p:nvSpPr>
        <p:spPr/>
        <p:txBody>
          <a:bodyPr/>
          <a:lstStyle>
            <a:lvl1pPr>
              <a:defRPr/>
            </a:lvl1pPr>
          </a:lstStyle>
          <a:p>
            <a:fld id="{E1718731-5FE6-492D-BD72-52B453B01C98}" type="slidenum">
              <a:rPr lang="en-US"/>
              <a:pPr/>
              <a:t>‹#›</a:t>
            </a:fld>
            <a:endParaRPr lang="en-US"/>
          </a:p>
        </p:txBody>
      </p:sp>
    </p:spTree>
    <p:extLst>
      <p:ext uri="{BB962C8B-B14F-4D97-AF65-F5344CB8AC3E}">
        <p14:creationId xmlns:p14="http://schemas.microsoft.com/office/powerpoint/2010/main" val="26817618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165ABD8E-E64D-4F34-8682-135332093944}" type="slidenum">
              <a:rPr lang="en-US"/>
              <a:pPr/>
              <a:t>‹#›</a:t>
            </a:fld>
            <a:endParaRPr lang="en-US"/>
          </a:p>
        </p:txBody>
      </p:sp>
    </p:spTree>
    <p:extLst>
      <p:ext uri="{BB962C8B-B14F-4D97-AF65-F5344CB8AC3E}">
        <p14:creationId xmlns:p14="http://schemas.microsoft.com/office/powerpoint/2010/main" val="164256293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smtClean="0"/>
            </a:lvl1pPr>
          </a:lstStyle>
          <a:p>
            <a:endParaRPr lang="en-US"/>
          </a:p>
        </p:txBody>
      </p:sp>
      <p:sp>
        <p:nvSpPr>
          <p:cNvPr id="6" name="Slide Number Placeholder 5"/>
          <p:cNvSpPr>
            <a:spLocks noGrp="1"/>
          </p:cNvSpPr>
          <p:nvPr>
            <p:ph type="sldNum" sz="quarter" idx="11"/>
          </p:nvPr>
        </p:nvSpPr>
        <p:spPr/>
        <p:txBody>
          <a:bodyPr/>
          <a:lstStyle>
            <a:lvl1pPr>
              <a:defRPr/>
            </a:lvl1pPr>
          </a:lstStyle>
          <a:p>
            <a:fld id="{74A7E39D-06B1-4D79-9212-016EF0155380}" type="slidenum">
              <a:rPr lang="en-US"/>
              <a:pPr/>
              <a:t>‹#›</a:t>
            </a:fld>
            <a:endParaRPr lang="en-US"/>
          </a:p>
        </p:txBody>
      </p:sp>
    </p:spTree>
    <p:extLst>
      <p:ext uri="{BB962C8B-B14F-4D97-AF65-F5344CB8AC3E}">
        <p14:creationId xmlns:p14="http://schemas.microsoft.com/office/powerpoint/2010/main" val="27948153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E222C279-9B2E-4222-BA3D-98325B57B10E}" type="slidenum">
              <a:rPr lang="en-US"/>
              <a:pPr/>
              <a:t>‹#›</a:t>
            </a:fld>
            <a:endParaRPr lang="en-US"/>
          </a:p>
        </p:txBody>
      </p:sp>
    </p:spTree>
    <p:extLst>
      <p:ext uri="{BB962C8B-B14F-4D97-AF65-F5344CB8AC3E}">
        <p14:creationId xmlns:p14="http://schemas.microsoft.com/office/powerpoint/2010/main" val="42477642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p:cNvSpPr>
            <a:spLocks noGrp="1"/>
          </p:cNvSpPr>
          <p:nvPr>
            <p:ph type="ftr" sz="quarter" idx="10"/>
          </p:nvPr>
        </p:nvSpPr>
        <p:spPr/>
        <p:txBody>
          <a:bodyPr/>
          <a:lstStyle>
            <a:lvl1pPr>
              <a:defRPr smtClean="0"/>
            </a:lvl1pPr>
          </a:lstStyle>
          <a:p>
            <a:endParaRPr lang="en-US"/>
          </a:p>
        </p:txBody>
      </p:sp>
      <p:sp>
        <p:nvSpPr>
          <p:cNvPr id="8" name="Slide Number Placeholder 5"/>
          <p:cNvSpPr>
            <a:spLocks noGrp="1"/>
          </p:cNvSpPr>
          <p:nvPr>
            <p:ph type="sldNum" sz="quarter" idx="11"/>
          </p:nvPr>
        </p:nvSpPr>
        <p:spPr/>
        <p:txBody>
          <a:bodyPr/>
          <a:lstStyle>
            <a:lvl1pPr>
              <a:defRPr/>
            </a:lvl1pPr>
          </a:lstStyle>
          <a:p>
            <a:fld id="{49D5047A-0E25-4095-99E5-D461DD111D74}" type="slidenum">
              <a:rPr lang="en-US"/>
              <a:pPr/>
              <a:t>‹#›</a:t>
            </a:fld>
            <a:endParaRPr lang="en-US"/>
          </a:p>
        </p:txBody>
      </p:sp>
    </p:spTree>
    <p:extLst>
      <p:ext uri="{BB962C8B-B14F-4D97-AF65-F5344CB8AC3E}">
        <p14:creationId xmlns:p14="http://schemas.microsoft.com/office/powerpoint/2010/main" val="32047859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smtClean="0"/>
            </a:lvl1pPr>
          </a:lstStyle>
          <a:p>
            <a:endParaRPr lang="en-US"/>
          </a:p>
        </p:txBody>
      </p:sp>
      <p:sp>
        <p:nvSpPr>
          <p:cNvPr id="5" name="Slide Number Placeholder 5"/>
          <p:cNvSpPr>
            <a:spLocks noGrp="1"/>
          </p:cNvSpPr>
          <p:nvPr>
            <p:ph type="sldNum" sz="quarter" idx="11"/>
          </p:nvPr>
        </p:nvSpPr>
        <p:spPr/>
        <p:txBody>
          <a:bodyPr/>
          <a:lstStyle>
            <a:lvl1pPr>
              <a:defRPr/>
            </a:lvl1pPr>
          </a:lstStyle>
          <a:p>
            <a:fld id="{B29A1650-9120-4C96-BED5-F20E40E936B3}" type="slidenum">
              <a:rPr lang="en-US"/>
              <a:pPr/>
              <a:t>‹#›</a:t>
            </a:fld>
            <a:endParaRPr lang="en-US"/>
          </a:p>
        </p:txBody>
      </p:sp>
    </p:spTree>
    <p:extLst>
      <p:ext uri="{BB962C8B-B14F-4D97-AF65-F5344CB8AC3E}">
        <p14:creationId xmlns:p14="http://schemas.microsoft.com/office/powerpoint/2010/main" val="356404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3356919-9E6B-49EE-99FA-2AD4B129F183}" type="datetimeFigureOut">
              <a:rPr lang="en-GB" smtClean="0"/>
              <a:t>16/05/2018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39452186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3356919-9E6B-49EE-99FA-2AD4B129F183}"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4255100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3356919-9E6B-49EE-99FA-2AD4B129F183}" type="datetimeFigureOut">
              <a:rPr lang="en-GB" smtClean="0"/>
              <a:t>16/05/2018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3794751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3356919-9E6B-49EE-99FA-2AD4B129F183}" type="datetimeFigureOut">
              <a:rPr lang="en-GB" smtClean="0"/>
              <a:t>16/05/2018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2686412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356919-9E6B-49EE-99FA-2AD4B129F183}" type="datetimeFigureOut">
              <a:rPr lang="en-GB" smtClean="0"/>
              <a:t>16/05/2018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0601180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765384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3356919-9E6B-49EE-99FA-2AD4B129F183}" type="datetimeFigureOut">
              <a:rPr lang="en-GB" smtClean="0"/>
              <a:t>16/05/2018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482463-813E-47E4-8FAD-9340DAD0A47F}" type="slidenum">
              <a:rPr lang="en-GB" smtClean="0"/>
              <a:t>‹#›</a:t>
            </a:fld>
            <a:endParaRPr lang="en-GB"/>
          </a:p>
        </p:txBody>
      </p:sp>
    </p:spTree>
    <p:extLst>
      <p:ext uri="{BB962C8B-B14F-4D97-AF65-F5344CB8AC3E}">
        <p14:creationId xmlns:p14="http://schemas.microsoft.com/office/powerpoint/2010/main" val="1959396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356919-9E6B-49EE-99FA-2AD4B129F183}" type="datetimeFigureOut">
              <a:rPr lang="en-GB" smtClean="0"/>
              <a:t>16/05/2018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482463-813E-47E4-8FAD-9340DAD0A47F}" type="slidenum">
              <a:rPr lang="en-GB" smtClean="0"/>
              <a:t>‹#›</a:t>
            </a:fld>
            <a:endParaRPr lang="en-GB"/>
          </a:p>
        </p:txBody>
      </p:sp>
      <p:pic>
        <p:nvPicPr>
          <p:cNvPr id="7" name="Content Placeholder 3"/>
          <p:cNvPicPr>
            <a:picLocks noGrp="1" noChangeAspect="1"/>
          </p:cNvPicPr>
          <p:nvPr userDrawn="1"/>
        </p:nvPicPr>
        <p:blipFill>
          <a:blip r:embed="rId14">
            <a:extLst>
              <a:ext uri="{28A0092B-C50C-407E-A947-70E740481C1C}">
                <a14:useLocalDpi xmlns:a14="http://schemas.microsoft.com/office/drawing/2010/main" val="0"/>
              </a:ext>
            </a:extLst>
          </a:blip>
          <a:srcRect t="85757"/>
          <a:stretch>
            <a:fillRect/>
          </a:stretch>
        </p:blipFill>
        <p:spPr bwMode="auto">
          <a:xfrm>
            <a:off x="0" y="5881688"/>
            <a:ext cx="9144000"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31440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2133600" y="6356350"/>
            <a:ext cx="46482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defRPr>
            </a:lvl1pPr>
          </a:lstStyle>
          <a:p>
            <a:pPr>
              <a:defRPr/>
            </a:pPr>
            <a:r>
              <a:rPr lang="en-US"/>
              <a:t>Rapid Response Teams Training</a:t>
            </a:r>
          </a:p>
        </p:txBody>
      </p:sp>
      <p:sp>
        <p:nvSpPr>
          <p:cNvPr id="6" name="Slide Number Placeholder 5"/>
          <p:cNvSpPr>
            <a:spLocks noGrp="1"/>
          </p:cNvSpPr>
          <p:nvPr>
            <p:ph type="sldNum" sz="quarter" idx="4"/>
          </p:nvPr>
        </p:nvSpPr>
        <p:spPr>
          <a:xfrm>
            <a:off x="8502650" y="6481763"/>
            <a:ext cx="609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264479D6-E1AD-4E5B-A4F8-2E59461ED891}" type="slidenum">
              <a:rPr lang="en-US"/>
              <a:pPr/>
              <a:t>‹#›</a:t>
            </a:fld>
            <a:endParaRPr lang="en-US"/>
          </a:p>
        </p:txBody>
      </p:sp>
      <p:sp>
        <p:nvSpPr>
          <p:cNvPr id="7" name="Subtitle 2"/>
          <p:cNvSpPr txBox="1">
            <a:spLocks/>
          </p:cNvSpPr>
          <p:nvPr userDrawn="1"/>
        </p:nvSpPr>
        <p:spPr>
          <a:xfrm>
            <a:off x="2209800" y="6176963"/>
            <a:ext cx="4267200" cy="304800"/>
          </a:xfrm>
          <a:prstGeom prst="rect">
            <a:avLst/>
          </a:prstGeom>
        </p:spPr>
        <p:txBody>
          <a:bodyPr/>
          <a:lstStyle>
            <a:lvl1pPr marL="0" indent="0" algn="ctr" rtl="0" eaLnBrk="0" fontAlgn="base" hangingPunct="0">
              <a:spcBef>
                <a:spcPct val="20000"/>
              </a:spcBef>
              <a:spcAft>
                <a:spcPct val="0"/>
              </a:spcAft>
              <a:buFont typeface="Arial" charset="0"/>
              <a:buNone/>
              <a:defRPr sz="3200" kern="1200">
                <a:solidFill>
                  <a:schemeClr val="bg1"/>
                </a:solidFill>
                <a:latin typeface="Calibri"/>
                <a:ea typeface="+mn-ea"/>
                <a:cs typeface="Calibri"/>
                <a:sym typeface="Calibri"/>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Arial" pitchFamily="34" charset="0"/>
                <a:ea typeface="+mn-ea"/>
                <a:cs typeface="Arial" pitchFamily="34" charset="0"/>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solidFill>
                  <a:srgbClr val="FFFFFF"/>
                </a:solidFill>
                <a:latin typeface="Calibri"/>
                <a:ea typeface="Calibri"/>
                <a:cs typeface="Calibri"/>
                <a:sym typeface="Calibri"/>
              </a:defRPr>
            </a:pPr>
            <a:r>
              <a:rPr lang="fr-FR" sz="1400">
                <a:solidFill>
                  <a:srgbClr val="FFFFFF"/>
                </a:solidFill>
                <a:ea typeface="Calibri"/>
              </a:rPr>
              <a:t>Rapid Response Teams Training</a:t>
            </a:r>
            <a:endParaRPr lang="fr-FR" sz="1400" dirty="0">
              <a:solidFill>
                <a:srgbClr val="FFFFFF"/>
              </a:solidFill>
              <a:ea typeface="Calibri"/>
            </a:endParaRPr>
          </a:p>
        </p:txBody>
      </p:sp>
      <p:sp>
        <p:nvSpPr>
          <p:cNvPr id="1031" name="Shape 148"/>
          <p:cNvSpPr>
            <a:spLocks noChangeArrowheads="1"/>
          </p:cNvSpPr>
          <p:nvPr userDrawn="1"/>
        </p:nvSpPr>
        <p:spPr bwMode="auto">
          <a:xfrm>
            <a:off x="0" y="6096000"/>
            <a:ext cx="9144000" cy="762000"/>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pPr algn="ctr"/>
            <a:endParaRPr lang="en-US" sz="1400">
              <a:solidFill>
                <a:srgbClr val="FFFFFF"/>
              </a:solidFill>
              <a:cs typeface="Calibri" pitchFamily="34" charset="0"/>
              <a:sym typeface="Calibri" pitchFamily="34" charset="0"/>
            </a:endParaRPr>
          </a:p>
        </p:txBody>
      </p:sp>
      <p:sp>
        <p:nvSpPr>
          <p:cNvPr id="9" name="Slide Number Placeholder 5"/>
          <p:cNvSpPr txBox="1">
            <a:spLocks/>
          </p:cNvSpPr>
          <p:nvPr userDrawn="1"/>
        </p:nvSpPr>
        <p:spPr>
          <a:xfrm>
            <a:off x="8686800" y="6481763"/>
            <a:ext cx="609600" cy="365125"/>
          </a:xfrm>
          <a:prstGeom prst="rect">
            <a:avLst/>
          </a:prstGeom>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450384FD-CC80-4B09-A768-218B646411B4}" type="slidenum">
              <a:rPr lang="en-US" sz="1600">
                <a:solidFill>
                  <a:schemeClr val="bg1"/>
                </a:solidFill>
              </a:rPr>
              <a:pPr eaLnBrk="1" hangingPunct="1"/>
              <a:t>‹#›</a:t>
            </a:fld>
            <a:endParaRPr lang="en-US" sz="1600">
              <a:solidFill>
                <a:schemeClr val="bg1"/>
              </a:solidFill>
            </a:endParaRPr>
          </a:p>
        </p:txBody>
      </p:sp>
      <p:grpSp>
        <p:nvGrpSpPr>
          <p:cNvPr id="1033" name="Group 147"/>
          <p:cNvGrpSpPr>
            <a:grpSpLocks noChangeAspect="1"/>
          </p:cNvGrpSpPr>
          <p:nvPr userDrawn="1"/>
        </p:nvGrpSpPr>
        <p:grpSpPr bwMode="auto">
          <a:xfrm>
            <a:off x="133350" y="6173788"/>
            <a:ext cx="1619250" cy="608012"/>
            <a:chOff x="0" y="0"/>
            <a:chExt cx="2838178" cy="923698"/>
          </a:xfrm>
        </p:grpSpPr>
        <p:sp>
          <p:nvSpPr>
            <p:cNvPr id="1035" name="Shape 145"/>
            <p:cNvSpPr>
              <a:spLocks noChangeArrowheads="1"/>
            </p:cNvSpPr>
            <p:nvPr/>
          </p:nvSpPr>
          <p:spPr bwMode="auto">
            <a:xfrm>
              <a:off x="0" y="0"/>
              <a:ext cx="2838179" cy="923699"/>
            </a:xfrm>
            <a:prstGeom prst="rect">
              <a:avLst/>
            </a:prstGeom>
            <a:solidFill>
              <a:srgbClr val="0070C0"/>
            </a:solidFill>
            <a:ln>
              <a:noFill/>
            </a:ln>
            <a:extLst>
              <a:ext uri="{91240B29-F687-4F45-9708-019B960494DF}">
                <a14:hiddenLine xmlns:a14="http://schemas.microsoft.com/office/drawing/2010/main" w="12700">
                  <a:solidFill>
                    <a:srgbClr val="000000"/>
                  </a:solidFill>
                  <a:miter lim="400000"/>
                  <a:headEnd/>
                  <a:tailEnd/>
                </a14:hiddenLine>
              </a:ext>
            </a:extLst>
          </p:spPr>
          <p:txBody>
            <a:bodyPr lIns="0" tIns="0" rIns="0" bIns="0" anchor="ctr"/>
            <a:lstStyle/>
            <a:p>
              <a:endParaRPr lang="en-US">
                <a:cs typeface="Calibri" pitchFamily="34" charset="0"/>
                <a:sym typeface="Calibri" pitchFamily="34" charset="0"/>
              </a:endParaRPr>
            </a:p>
          </p:txBody>
        </p:sp>
        <p:pic>
          <p:nvPicPr>
            <p:cNvPr id="1036" name="image1.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0" y="0"/>
              <a:ext cx="2838179" cy="923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pic>
      </p:grpSp>
      <p:sp>
        <p:nvSpPr>
          <p:cNvPr id="1034" name="TextBox 12"/>
          <p:cNvSpPr txBox="1">
            <a:spLocks noChangeArrowheads="1"/>
          </p:cNvSpPr>
          <p:nvPr userDrawn="1"/>
        </p:nvSpPr>
        <p:spPr bwMode="auto">
          <a:xfrm>
            <a:off x="2057400" y="6478588"/>
            <a:ext cx="20081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fr-FR" sz="1200">
                <a:solidFill>
                  <a:schemeClr val="bg1"/>
                </a:solidFill>
                <a:latin typeface="Arial Narrow" pitchFamily="34" charset="0"/>
              </a:rPr>
              <a:t>Rapid Response Teams Training</a:t>
            </a:r>
            <a:endParaRPr lang="en-GB" sz="1200">
              <a:solidFill>
                <a:schemeClr val="bg1"/>
              </a:solidFill>
              <a:latin typeface="Arial Narrow" pitchFamily="34" charset="0"/>
            </a:endParaRPr>
          </a:p>
        </p:txBody>
      </p:sp>
    </p:spTree>
    <p:extLst>
      <p:ext uri="{BB962C8B-B14F-4D97-AF65-F5344CB8AC3E}">
        <p14:creationId xmlns:p14="http://schemas.microsoft.com/office/powerpoint/2010/main" val="267662994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rgbClr val="10253F"/>
          </a:solidFill>
          <a:latin typeface="Arial" pitchFamily="34" charset="0"/>
          <a:ea typeface="+mn-ea"/>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rgbClr val="10253F"/>
          </a:solidFill>
          <a:latin typeface="Arial" pitchFamily="34" charset="0"/>
          <a:ea typeface="+mn-ea"/>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rgbClr val="10253F"/>
          </a:solidFill>
          <a:latin typeface="Arial" pitchFamily="34" charset="0"/>
          <a:ea typeface="+mn-ea"/>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rgbClr val="10253F"/>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hyperlink" Target="http://www.who.int/health-cluster/about/structure/IMS_structure.pdf" TargetMode="External"/><Relationship Id="rId2" Type="http://schemas.openxmlformats.org/officeDocument/2006/relationships/hyperlink" Target="http://www.who.int/ihr/publications/9789241565134_eng/en/" TargetMode="External"/><Relationship Id="rId1" Type="http://schemas.openxmlformats.org/officeDocument/2006/relationships/slideLayout" Target="../slideLayouts/slideLayout15.xml"/><Relationship Id="rId5" Type="http://schemas.openxmlformats.org/officeDocument/2006/relationships/hyperlink" Target="http://www.who.int/ihr/eoc_net/en/index1.html" TargetMode="External"/><Relationship Id="rId4" Type="http://schemas.openxmlformats.org/officeDocument/2006/relationships/hyperlink" Target="https://openwho.org/courses/incident-management-system"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extranet.who.int/hslp" TargetMode="External"/><Relationship Id="rId2" Type="http://schemas.openxmlformats.org/officeDocument/2006/relationships/hyperlink" Target="https://extranet.who.int/hslp/?q=content/terms-use" TargetMode="External"/><Relationship Id="rId1" Type="http://schemas.openxmlformats.org/officeDocument/2006/relationships/slideLayout" Target="../slideLayouts/slideLayout15.xml"/><Relationship Id="rId4" Type="http://schemas.openxmlformats.org/officeDocument/2006/relationships/hyperlink" Target="mailto:ihrhrt@who.int"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idx="4294967295"/>
          </p:nvPr>
        </p:nvSpPr>
        <p:spPr>
          <a:xfrm>
            <a:off x="0" y="2130425"/>
            <a:ext cx="7772400" cy="1470025"/>
          </a:xfrm>
        </p:spPr>
        <p:txBody>
          <a:bodyPr>
            <a:normAutofit fontScale="90000"/>
          </a:bodyPr>
          <a:lstStyle/>
          <a:p>
            <a:pPr eaLnBrk="1" hangingPunct="1"/>
            <a:r>
              <a:rPr lang="en-GB" sz="4000" dirty="0">
                <a:solidFill>
                  <a:schemeClr val="bg1"/>
                </a:solidFill>
              </a:rPr>
              <a:t>Emergency Risk Communications</a:t>
            </a:r>
            <a:br>
              <a:rPr lang="en-GB" sz="4000" dirty="0">
                <a:solidFill>
                  <a:schemeClr val="bg1"/>
                </a:solidFill>
              </a:rPr>
            </a:br>
            <a:r>
              <a:rPr lang="en-GB" sz="4000" dirty="0">
                <a:solidFill>
                  <a:schemeClr val="bg1"/>
                </a:solidFill>
              </a:rPr>
              <a:t>&amp; Working with the Media</a:t>
            </a:r>
            <a:br>
              <a:rPr lang="en-GB" sz="4000" dirty="0">
                <a:solidFill>
                  <a:schemeClr val="bg1"/>
                </a:solidFill>
              </a:rPr>
            </a:br>
            <a:endParaRPr lang="en-US" sz="4000" i="1" dirty="0">
              <a:solidFill>
                <a:schemeClr val="bg1"/>
              </a:solidFill>
            </a:endParaRPr>
          </a:p>
        </p:txBody>
      </p:sp>
      <p:sp>
        <p:nvSpPr>
          <p:cNvPr id="2" name="Subtitle 1"/>
          <p:cNvSpPr>
            <a:spLocks noGrp="1"/>
          </p:cNvSpPr>
          <p:nvPr>
            <p:ph type="subTitle" idx="4294967295"/>
          </p:nvPr>
        </p:nvSpPr>
        <p:spPr>
          <a:xfrm>
            <a:off x="0" y="4941168"/>
            <a:ext cx="9144000" cy="1152698"/>
          </a:xfrm>
          <a:noFill/>
        </p:spPr>
        <p:txBody>
          <a:bodyPr>
            <a:noAutofit/>
          </a:bodyPr>
          <a:lstStyle/>
          <a:p>
            <a:pPr marL="0" indent="0">
              <a:buNone/>
            </a:pPr>
            <a:r>
              <a:rPr lang="en-GB" b="1" dirty="0">
                <a:solidFill>
                  <a:srgbClr val="002060"/>
                </a:solidFill>
                <a:latin typeface="Arial" panose="020B0604020202020204" pitchFamily="34" charset="0"/>
                <a:ea typeface="Verdana" pitchFamily="34" charset="0"/>
                <a:cs typeface="Arial" panose="020B0604020202020204" pitchFamily="34" charset="0"/>
              </a:rPr>
              <a:t>A2.1 The Incident Management System and </a:t>
            </a:r>
          </a:p>
          <a:p>
            <a:pPr marL="0" indent="0" algn="l">
              <a:buNone/>
            </a:pPr>
            <a:r>
              <a:rPr lang="en-GB" b="1" dirty="0">
                <a:solidFill>
                  <a:srgbClr val="002060"/>
                </a:solidFill>
                <a:latin typeface="Arial" panose="020B0604020202020204" pitchFamily="34" charset="0"/>
                <a:ea typeface="Verdana" pitchFamily="34" charset="0"/>
                <a:cs typeface="Arial" panose="020B0604020202020204" pitchFamily="34" charset="0"/>
              </a:rPr>
              <a:t>Emergency Operations Centres</a:t>
            </a:r>
          </a:p>
        </p:txBody>
      </p:sp>
      <p:sp>
        <p:nvSpPr>
          <p:cNvPr id="6" name="Title 1"/>
          <p:cNvSpPr txBox="1">
            <a:spLocks/>
          </p:cNvSpPr>
          <p:nvPr/>
        </p:nvSpPr>
        <p:spPr>
          <a:xfrm>
            <a:off x="3347864" y="-27384"/>
            <a:ext cx="5832648" cy="17526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altLang="en-US" sz="3600" b="1" dirty="0">
                <a:solidFill>
                  <a:srgbClr val="002060"/>
                </a:solidFill>
                <a:latin typeface="Arial" charset="0"/>
                <a:cs typeface="Arial" charset="0"/>
              </a:rPr>
              <a:t>Rapid Response Teams </a:t>
            </a:r>
            <a:r>
              <a:rPr lang="en-US" altLang="en-US" sz="3600" b="1" dirty="0">
                <a:solidFill>
                  <a:srgbClr val="0070C0"/>
                </a:solidFill>
                <a:latin typeface="Arial" charset="0"/>
                <a:cs typeface="Arial" charset="0"/>
              </a:rPr>
              <a:t>Training</a:t>
            </a:r>
          </a:p>
        </p:txBody>
      </p:sp>
      <p:sp>
        <p:nvSpPr>
          <p:cNvPr id="3" name="TextBox 2">
            <a:extLst>
              <a:ext uri="{FF2B5EF4-FFF2-40B4-BE49-F238E27FC236}">
                <a16:creationId xmlns:a16="http://schemas.microsoft.com/office/drawing/2014/main" id="{0C278570-20AD-4DC0-8ECB-454FDFBFBA19}"/>
              </a:ext>
            </a:extLst>
          </p:cNvPr>
          <p:cNvSpPr txBox="1"/>
          <p:nvPr/>
        </p:nvSpPr>
        <p:spPr>
          <a:xfrm>
            <a:off x="35496" y="6381328"/>
            <a:ext cx="1774460" cy="307777"/>
          </a:xfrm>
          <a:prstGeom prst="rect">
            <a:avLst/>
          </a:prstGeom>
          <a:noFill/>
        </p:spPr>
        <p:txBody>
          <a:bodyPr wrap="none" rtlCol="0">
            <a:spAutoFit/>
          </a:bodyPr>
          <a:lstStyle/>
          <a:p>
            <a:r>
              <a:rPr lang="fr-FR" sz="1400" dirty="0" err="1">
                <a:solidFill>
                  <a:srgbClr val="002060"/>
                </a:solidFill>
              </a:rPr>
              <a:t>Updated</a:t>
            </a:r>
            <a:r>
              <a:rPr lang="fr-FR" sz="1400" dirty="0">
                <a:solidFill>
                  <a:srgbClr val="002060"/>
                </a:solidFill>
              </a:rPr>
              <a:t>: 15/05/2018</a:t>
            </a:r>
            <a:endParaRPr lang="en-US" sz="1400" dirty="0">
              <a:solidFill>
                <a:srgbClr val="002060"/>
              </a:solidFill>
            </a:endParaRPr>
          </a:p>
        </p:txBody>
      </p:sp>
    </p:spTree>
    <p:extLst>
      <p:ext uri="{BB962C8B-B14F-4D97-AF65-F5344CB8AC3E}">
        <p14:creationId xmlns:p14="http://schemas.microsoft.com/office/powerpoint/2010/main" val="2350202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256283077"/>
              </p:ext>
            </p:extLst>
          </p:nvPr>
        </p:nvGraphicFramePr>
        <p:xfrm>
          <a:off x="457200" y="144875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6"/>
          <p:cNvSpPr>
            <a:spLocks noGrp="1"/>
          </p:cNvSpPr>
          <p:nvPr>
            <p:ph type="title"/>
          </p:nvPr>
        </p:nvSpPr>
        <p:spPr/>
        <p:txBody>
          <a:bodyPr/>
          <a:lstStyle/>
          <a:p>
            <a:r>
              <a:rPr lang="en-US" sz="3600" b="1" dirty="0">
                <a:solidFill>
                  <a:srgbClr val="002060"/>
                </a:solidFill>
              </a:rPr>
              <a:t>3. IMS Organizational Structure</a:t>
            </a:r>
          </a:p>
        </p:txBody>
      </p:sp>
    </p:spTree>
    <p:extLst>
      <p:ext uri="{BB962C8B-B14F-4D97-AF65-F5344CB8AC3E}">
        <p14:creationId xmlns:p14="http://schemas.microsoft.com/office/powerpoint/2010/main" val="2014990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b="1" dirty="0">
                <a:solidFill>
                  <a:srgbClr val="002060"/>
                </a:solidFill>
              </a:rPr>
              <a:t>WHO IMS Organizational Structure</a:t>
            </a:r>
          </a:p>
        </p:txBody>
      </p:sp>
      <p:sp>
        <p:nvSpPr>
          <p:cNvPr id="10" name="Content Placeholder 9"/>
          <p:cNvSpPr>
            <a:spLocks noGrp="1"/>
          </p:cNvSpPr>
          <p:nvPr>
            <p:ph idx="1"/>
          </p:nvPr>
        </p:nvSpPr>
        <p:spPr/>
        <p:txBody>
          <a:bodyPr/>
          <a:lstStyle/>
          <a:p>
            <a:endParaRPr lang="en-US" dirty="0"/>
          </a:p>
          <a:p>
            <a:endParaRPr lang="en-US" dirty="0"/>
          </a:p>
          <a:p>
            <a:endParaRPr lang="en-US" dirty="0"/>
          </a:p>
          <a:p>
            <a:endParaRPr lang="en-US" dirty="0"/>
          </a:p>
          <a:p>
            <a:endParaRPr lang="en-US" dirty="0"/>
          </a:p>
          <a:p>
            <a:endParaRPr lang="en-US" sz="2000" dirty="0"/>
          </a:p>
          <a:p>
            <a:pPr marL="0" indent="0">
              <a:buNone/>
            </a:pPr>
            <a:endParaRPr lang="en-US" sz="2000" dirty="0"/>
          </a:p>
          <a:p>
            <a:pPr marL="0" indent="0">
              <a:buNone/>
            </a:pPr>
            <a:r>
              <a:rPr lang="en-US" sz="2000" dirty="0"/>
              <a:t>The IMS structure is needs-based and can be scaled up or down to meet the changing needs of the emergency.</a:t>
            </a:r>
          </a:p>
        </p:txBody>
      </p:sp>
      <p:pic>
        <p:nvPicPr>
          <p:cNvPr id="8" name="Picture 7"/>
          <p:cNvPicPr>
            <a:picLocks noChangeAspect="1"/>
          </p:cNvPicPr>
          <p:nvPr/>
        </p:nvPicPr>
        <p:blipFill>
          <a:blip r:embed="rId3"/>
          <a:stretch>
            <a:fillRect/>
          </a:stretch>
        </p:blipFill>
        <p:spPr>
          <a:xfrm>
            <a:off x="120401" y="1556792"/>
            <a:ext cx="8903197" cy="3600400"/>
          </a:xfrm>
          <a:prstGeom prst="rect">
            <a:avLst/>
          </a:prstGeom>
        </p:spPr>
      </p:pic>
      <p:sp>
        <p:nvSpPr>
          <p:cNvPr id="9" name="5-Point Star 8"/>
          <p:cNvSpPr/>
          <p:nvPr/>
        </p:nvSpPr>
        <p:spPr>
          <a:xfrm>
            <a:off x="1259632" y="4293096"/>
            <a:ext cx="360040" cy="36004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2522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4. Incident Manager Role</a:t>
            </a:r>
          </a:p>
        </p:txBody>
      </p:sp>
      <p:sp>
        <p:nvSpPr>
          <p:cNvPr id="3" name="Content Placeholder 2"/>
          <p:cNvSpPr>
            <a:spLocks noGrp="1"/>
          </p:cNvSpPr>
          <p:nvPr>
            <p:ph idx="1"/>
          </p:nvPr>
        </p:nvSpPr>
        <p:spPr>
          <a:xfrm>
            <a:off x="457200" y="1484784"/>
            <a:ext cx="8229600" cy="4525963"/>
          </a:xfrm>
        </p:spPr>
        <p:txBody>
          <a:bodyPr/>
          <a:lstStyle/>
          <a:p>
            <a:r>
              <a:rPr lang="en-US" sz="2800" dirty="0"/>
              <a:t>Serves as the operational manager of the emergency response</a:t>
            </a:r>
          </a:p>
          <a:p>
            <a:r>
              <a:rPr lang="en-US" sz="2800" dirty="0"/>
              <a:t>Supervises all functional area leads ensuring the fulfilment of all critical functions under the IMS</a:t>
            </a:r>
          </a:p>
          <a:p>
            <a:r>
              <a:rPr lang="en-US" sz="2800" dirty="0"/>
              <a:t>Responsible for delegating responsibilities to other critical functions and retains direct responsibility for any functions that are not delegated</a:t>
            </a:r>
          </a:p>
        </p:txBody>
      </p:sp>
    </p:spTree>
    <p:extLst>
      <p:ext uri="{BB962C8B-B14F-4D97-AF65-F5344CB8AC3E}">
        <p14:creationId xmlns:p14="http://schemas.microsoft.com/office/powerpoint/2010/main" val="2320372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64686" y="125760"/>
            <a:ext cx="8229600" cy="1143000"/>
          </a:xfrm>
        </p:spPr>
        <p:txBody>
          <a:bodyPr/>
          <a:lstStyle/>
          <a:p>
            <a:r>
              <a:rPr lang="en-US" sz="3600" b="1" dirty="0">
                <a:solidFill>
                  <a:srgbClr val="002060"/>
                </a:solidFill>
              </a:rPr>
              <a:t>5. Public Health Emergency Operations Centers</a:t>
            </a:r>
          </a:p>
        </p:txBody>
      </p:sp>
      <p:sp>
        <p:nvSpPr>
          <p:cNvPr id="13" name="Content Placeholder 12"/>
          <p:cNvSpPr>
            <a:spLocks noGrp="1"/>
          </p:cNvSpPr>
          <p:nvPr>
            <p:ph idx="1"/>
          </p:nvPr>
        </p:nvSpPr>
        <p:spPr>
          <a:xfrm>
            <a:off x="251520" y="1423317"/>
            <a:ext cx="8229600" cy="4525963"/>
          </a:xfrm>
        </p:spPr>
        <p:txBody>
          <a:bodyPr/>
          <a:lstStyle/>
          <a:p>
            <a:pPr marL="0" indent="0">
              <a:buNone/>
            </a:pPr>
            <a:r>
              <a:rPr lang="en-US" sz="2800" dirty="0"/>
              <a:t>A Public Health Emergency Operations Center (PHEOC) is the physical or virtual location for the coordination of information and resources to support incident management activities</a:t>
            </a:r>
          </a:p>
        </p:txBody>
      </p:sp>
      <p:pic>
        <p:nvPicPr>
          <p:cNvPr id="15" name="Picture 14"/>
          <p:cNvPicPr>
            <a:picLocks noChangeAspect="1"/>
          </p:cNvPicPr>
          <p:nvPr/>
        </p:nvPicPr>
        <p:blipFill>
          <a:blip r:embed="rId3"/>
          <a:stretch>
            <a:fillRect/>
          </a:stretch>
        </p:blipFill>
        <p:spPr>
          <a:xfrm>
            <a:off x="4438860" y="3210905"/>
            <a:ext cx="4597636" cy="2810383"/>
          </a:xfrm>
          <a:prstGeom prst="rect">
            <a:avLst/>
          </a:prstGeom>
        </p:spPr>
      </p:pic>
    </p:spTree>
    <p:extLst>
      <p:ext uri="{BB962C8B-B14F-4D97-AF65-F5344CB8AC3E}">
        <p14:creationId xmlns:p14="http://schemas.microsoft.com/office/powerpoint/2010/main" val="39767405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What is a PHEOC</a:t>
            </a:r>
          </a:p>
        </p:txBody>
      </p:sp>
      <p:sp>
        <p:nvSpPr>
          <p:cNvPr id="3" name="Content Placeholder 2"/>
          <p:cNvSpPr>
            <a:spLocks noGrp="1"/>
          </p:cNvSpPr>
          <p:nvPr>
            <p:ph idx="1"/>
          </p:nvPr>
        </p:nvSpPr>
        <p:spPr>
          <a:xfrm>
            <a:off x="457200" y="1340768"/>
            <a:ext cx="8229600" cy="4525963"/>
          </a:xfrm>
        </p:spPr>
        <p:txBody>
          <a:bodyPr/>
          <a:lstStyle/>
          <a:p>
            <a:r>
              <a:rPr lang="en-US" dirty="0"/>
              <a:t>PHEOCs provide a space for designated public health emergency management personnel to apply IMS principles and minimize impacts of emergencies including:</a:t>
            </a:r>
          </a:p>
          <a:p>
            <a:pPr lvl="1">
              <a:buFont typeface="Arial" panose="020B0604020202020204" pitchFamily="34" charset="0"/>
              <a:buChar char="•"/>
            </a:pPr>
            <a:r>
              <a:rPr lang="en-US" dirty="0"/>
              <a:t>Health impacts</a:t>
            </a:r>
          </a:p>
          <a:p>
            <a:pPr lvl="1">
              <a:buFont typeface="Arial" panose="020B0604020202020204" pitchFamily="34" charset="0"/>
              <a:buChar char="•"/>
            </a:pPr>
            <a:r>
              <a:rPr lang="en-US" dirty="0"/>
              <a:t>Social impacts</a:t>
            </a:r>
          </a:p>
          <a:p>
            <a:pPr lvl="1">
              <a:buFont typeface="Arial" panose="020B0604020202020204" pitchFamily="34" charset="0"/>
              <a:buChar char="•"/>
            </a:pPr>
            <a:r>
              <a:rPr lang="en-US" dirty="0"/>
              <a:t>Economic impacts</a:t>
            </a:r>
          </a:p>
          <a:p>
            <a:pPr lvl="1">
              <a:buFont typeface="Arial" panose="020B0604020202020204" pitchFamily="34" charset="0"/>
              <a:buChar char="•"/>
            </a:pPr>
            <a:r>
              <a:rPr lang="en-US" dirty="0"/>
              <a:t>Environmental impacts</a:t>
            </a:r>
          </a:p>
        </p:txBody>
      </p:sp>
    </p:spTree>
    <p:extLst>
      <p:ext uri="{BB962C8B-B14F-4D97-AF65-F5344CB8AC3E}">
        <p14:creationId xmlns:p14="http://schemas.microsoft.com/office/powerpoint/2010/main" val="198297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3"/>
          <p:cNvSpPr txBox="1">
            <a:spLocks/>
          </p:cNvSpPr>
          <p:nvPr/>
        </p:nvSpPr>
        <p:spPr bwMode="auto">
          <a:xfrm>
            <a:off x="609600" y="4270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rgbClr val="632523"/>
                </a:solidFill>
                <a:latin typeface="Arial" pitchFamily="34" charset="0"/>
                <a:ea typeface="+mj-ea"/>
                <a:cs typeface="Arial" pitchFamily="34" charset="0"/>
              </a:defRPr>
            </a:lvl1pPr>
            <a:lvl2pPr algn="ctr" rtl="0" eaLnBrk="0" fontAlgn="base" hangingPunct="0">
              <a:spcBef>
                <a:spcPct val="0"/>
              </a:spcBef>
              <a:spcAft>
                <a:spcPct val="0"/>
              </a:spcAft>
              <a:defRPr sz="4400">
                <a:solidFill>
                  <a:srgbClr val="632523"/>
                </a:solidFill>
                <a:latin typeface="Arial" charset="0"/>
                <a:cs typeface="Arial" charset="0"/>
              </a:defRPr>
            </a:lvl2pPr>
            <a:lvl3pPr algn="ctr" rtl="0" eaLnBrk="0" fontAlgn="base" hangingPunct="0">
              <a:spcBef>
                <a:spcPct val="0"/>
              </a:spcBef>
              <a:spcAft>
                <a:spcPct val="0"/>
              </a:spcAft>
              <a:defRPr sz="4400">
                <a:solidFill>
                  <a:srgbClr val="632523"/>
                </a:solidFill>
                <a:latin typeface="Arial" charset="0"/>
                <a:cs typeface="Arial" charset="0"/>
              </a:defRPr>
            </a:lvl3pPr>
            <a:lvl4pPr algn="ctr" rtl="0" eaLnBrk="0" fontAlgn="base" hangingPunct="0">
              <a:spcBef>
                <a:spcPct val="0"/>
              </a:spcBef>
              <a:spcAft>
                <a:spcPct val="0"/>
              </a:spcAft>
              <a:defRPr sz="4400">
                <a:solidFill>
                  <a:srgbClr val="632523"/>
                </a:solidFill>
                <a:latin typeface="Arial" charset="0"/>
                <a:cs typeface="Arial" charset="0"/>
              </a:defRPr>
            </a:lvl4pPr>
            <a:lvl5pPr algn="ctr" rtl="0" eaLnBrk="0" fontAlgn="base" hangingPunct="0">
              <a:spcBef>
                <a:spcPct val="0"/>
              </a:spcBef>
              <a:spcAft>
                <a:spcPct val="0"/>
              </a:spcAft>
              <a:defRPr sz="4400">
                <a:solidFill>
                  <a:srgbClr val="632523"/>
                </a:solidFill>
                <a:latin typeface="Arial" charset="0"/>
                <a:cs typeface="Arial" charset="0"/>
              </a:defRPr>
            </a:lvl5pPr>
            <a:lvl6pPr marL="457200" algn="ctr" rtl="0" fontAlgn="base">
              <a:spcBef>
                <a:spcPct val="0"/>
              </a:spcBef>
              <a:spcAft>
                <a:spcPct val="0"/>
              </a:spcAft>
              <a:defRPr sz="4400">
                <a:solidFill>
                  <a:srgbClr val="632523"/>
                </a:solidFill>
                <a:latin typeface="Arial" charset="0"/>
                <a:cs typeface="Arial" charset="0"/>
              </a:defRPr>
            </a:lvl6pPr>
            <a:lvl7pPr marL="914400" algn="ctr" rtl="0" fontAlgn="base">
              <a:spcBef>
                <a:spcPct val="0"/>
              </a:spcBef>
              <a:spcAft>
                <a:spcPct val="0"/>
              </a:spcAft>
              <a:defRPr sz="4400">
                <a:solidFill>
                  <a:srgbClr val="632523"/>
                </a:solidFill>
                <a:latin typeface="Arial" charset="0"/>
                <a:cs typeface="Arial" charset="0"/>
              </a:defRPr>
            </a:lvl7pPr>
            <a:lvl8pPr marL="1371600" algn="ctr" rtl="0" fontAlgn="base">
              <a:spcBef>
                <a:spcPct val="0"/>
              </a:spcBef>
              <a:spcAft>
                <a:spcPct val="0"/>
              </a:spcAft>
              <a:defRPr sz="4400">
                <a:solidFill>
                  <a:srgbClr val="632523"/>
                </a:solidFill>
                <a:latin typeface="Arial" charset="0"/>
                <a:cs typeface="Arial" charset="0"/>
              </a:defRPr>
            </a:lvl8pPr>
            <a:lvl9pPr marL="1828800" algn="ctr" rtl="0" fontAlgn="base">
              <a:spcBef>
                <a:spcPct val="0"/>
              </a:spcBef>
              <a:spcAft>
                <a:spcPct val="0"/>
              </a:spcAft>
              <a:defRPr sz="4400">
                <a:solidFill>
                  <a:srgbClr val="632523"/>
                </a:solidFill>
                <a:latin typeface="Arial" charset="0"/>
                <a:cs typeface="Arial" charset="0"/>
              </a:defRPr>
            </a:lvl9pPr>
          </a:lstStyle>
          <a:p>
            <a:pPr defTabSz="914400"/>
            <a:r>
              <a:rPr lang="en-US" sz="3600" b="1" dirty="0">
                <a:solidFill>
                  <a:srgbClr val="002060"/>
                </a:solidFill>
              </a:rPr>
              <a:t>Public Health Emergency Operations Centers</a:t>
            </a:r>
          </a:p>
        </p:txBody>
      </p:sp>
      <p:sp>
        <p:nvSpPr>
          <p:cNvPr id="8" name="Text Placeholder 7"/>
          <p:cNvSpPr>
            <a:spLocks noGrp="1"/>
          </p:cNvSpPr>
          <p:nvPr>
            <p:ph type="body" idx="1"/>
          </p:nvPr>
        </p:nvSpPr>
        <p:spPr>
          <a:xfrm>
            <a:off x="457200" y="1925142"/>
            <a:ext cx="4040188" cy="639762"/>
          </a:xfrm>
        </p:spPr>
        <p:txBody>
          <a:bodyPr/>
          <a:lstStyle/>
          <a:p>
            <a:r>
              <a:rPr lang="en-US" dirty="0"/>
              <a:t>Core Components</a:t>
            </a:r>
          </a:p>
        </p:txBody>
      </p:sp>
      <p:graphicFrame>
        <p:nvGraphicFramePr>
          <p:cNvPr id="9" name="Content Placeholder 8"/>
          <p:cNvGraphicFramePr>
            <a:graphicFrameLocks noGrp="1"/>
          </p:cNvGraphicFramePr>
          <p:nvPr>
            <p:ph sz="half" idx="2"/>
            <p:extLst/>
          </p:nvPr>
        </p:nvGraphicFramePr>
        <p:xfrm>
          <a:off x="457200" y="2174875"/>
          <a:ext cx="8218488" cy="31263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868198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The Role of PHEOCs in IMS</a:t>
            </a:r>
          </a:p>
        </p:txBody>
      </p:sp>
      <p:sp>
        <p:nvSpPr>
          <p:cNvPr id="3" name="Content Placeholder 2"/>
          <p:cNvSpPr>
            <a:spLocks noGrp="1"/>
          </p:cNvSpPr>
          <p:nvPr>
            <p:ph idx="1"/>
          </p:nvPr>
        </p:nvSpPr>
        <p:spPr/>
        <p:txBody>
          <a:bodyPr/>
          <a:lstStyle/>
          <a:p>
            <a:r>
              <a:rPr lang="en-US" dirty="0"/>
              <a:t>PHEOC is an essential location for IMS </a:t>
            </a:r>
          </a:p>
          <a:p>
            <a:pPr lvl="1">
              <a:buFont typeface="Arial" panose="020B0604020202020204" pitchFamily="34" charset="0"/>
              <a:buChar char="•"/>
            </a:pPr>
            <a:r>
              <a:rPr lang="en-US" dirty="0"/>
              <a:t>Coordination of information and resources</a:t>
            </a:r>
          </a:p>
          <a:p>
            <a:pPr lvl="1">
              <a:buFont typeface="Arial" panose="020B0604020202020204" pitchFamily="34" charset="0"/>
              <a:buChar char="•"/>
            </a:pPr>
            <a:r>
              <a:rPr lang="en-US" dirty="0"/>
              <a:t>Ensuring situational awareness of all response groups</a:t>
            </a:r>
          </a:p>
          <a:p>
            <a:pPr lvl="1">
              <a:buFont typeface="Arial" panose="020B0604020202020204" pitchFamily="34" charset="0"/>
              <a:buChar char="•"/>
            </a:pPr>
            <a:r>
              <a:rPr lang="en-US" dirty="0"/>
              <a:t>Making executive and operational decisions</a:t>
            </a:r>
          </a:p>
          <a:p>
            <a:pPr lvl="1">
              <a:buFont typeface="Arial" panose="020B0604020202020204" pitchFamily="34" charset="0"/>
              <a:buChar char="•"/>
            </a:pPr>
            <a:r>
              <a:rPr lang="en-US" dirty="0"/>
              <a:t>Implementing various plans and procedures</a:t>
            </a:r>
          </a:p>
          <a:p>
            <a:r>
              <a:rPr lang="en-US" dirty="0"/>
              <a:t>Monitoring and evaluation</a:t>
            </a:r>
          </a:p>
          <a:p>
            <a:r>
              <a:rPr lang="en-US" dirty="0"/>
              <a:t>Training and exercise</a:t>
            </a:r>
          </a:p>
          <a:p>
            <a:endParaRPr lang="en-US" dirty="0"/>
          </a:p>
        </p:txBody>
      </p:sp>
    </p:spTree>
    <p:extLst>
      <p:ext uri="{BB962C8B-B14F-4D97-AF65-F5344CB8AC3E}">
        <p14:creationId xmlns:p14="http://schemas.microsoft.com/office/powerpoint/2010/main" val="22725880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Objectives of a PHEOC</a:t>
            </a:r>
          </a:p>
        </p:txBody>
      </p:sp>
      <p:sp>
        <p:nvSpPr>
          <p:cNvPr id="3" name="Content Placeholder 2"/>
          <p:cNvSpPr>
            <a:spLocks noGrp="1"/>
          </p:cNvSpPr>
          <p:nvPr>
            <p:ph idx="1"/>
          </p:nvPr>
        </p:nvSpPr>
        <p:spPr>
          <a:xfrm>
            <a:off x="457200" y="1418762"/>
            <a:ext cx="8229600" cy="4525963"/>
          </a:xfrm>
        </p:spPr>
        <p:txBody>
          <a:bodyPr/>
          <a:lstStyle/>
          <a:p>
            <a:pPr marL="514350" indent="-514350">
              <a:buFont typeface="+mj-lt"/>
              <a:buAutoNum type="arabicPeriod"/>
            </a:pPr>
            <a:r>
              <a:rPr lang="en-US" sz="2800" dirty="0"/>
              <a:t>Timely, event-specific, operational decision-making</a:t>
            </a:r>
          </a:p>
          <a:p>
            <a:pPr marL="514350" indent="-514350">
              <a:buFont typeface="+mj-lt"/>
              <a:buAutoNum type="arabicPeriod"/>
            </a:pPr>
            <a:r>
              <a:rPr lang="en-US" sz="2800" dirty="0"/>
              <a:t>Communication and coordination with response partners</a:t>
            </a:r>
          </a:p>
          <a:p>
            <a:pPr marL="514350" indent="-514350">
              <a:buFont typeface="+mj-lt"/>
              <a:buAutoNum type="arabicPeriod"/>
            </a:pPr>
            <a:r>
              <a:rPr lang="en-US" sz="2800" dirty="0"/>
              <a:t>Collection, analysis and dissemination of data</a:t>
            </a:r>
          </a:p>
          <a:p>
            <a:pPr marL="514350" indent="-514350">
              <a:buFont typeface="+mj-lt"/>
              <a:buAutoNum type="arabicPeriod"/>
            </a:pPr>
            <a:r>
              <a:rPr lang="en-US" sz="2800" dirty="0"/>
              <a:t>Resource allocation</a:t>
            </a:r>
          </a:p>
          <a:p>
            <a:pPr marL="514350" indent="-514350">
              <a:buFont typeface="+mj-lt"/>
              <a:buAutoNum type="arabicPeriod"/>
            </a:pPr>
            <a:r>
              <a:rPr lang="en-US" sz="2800" dirty="0"/>
              <a:t>Preparation and dissemination of public communications</a:t>
            </a:r>
          </a:p>
          <a:p>
            <a:pPr marL="514350" indent="-514350">
              <a:buFont typeface="+mj-lt"/>
              <a:buAutoNum type="arabicPeriod"/>
            </a:pPr>
            <a:r>
              <a:rPr lang="en-US" sz="2800" dirty="0"/>
              <a:t>Financial and administrative management</a:t>
            </a:r>
          </a:p>
        </p:txBody>
      </p:sp>
    </p:spTree>
    <p:extLst>
      <p:ext uri="{BB962C8B-B14F-4D97-AF65-F5344CB8AC3E}">
        <p14:creationId xmlns:p14="http://schemas.microsoft.com/office/powerpoint/2010/main" val="14293457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Essential Functions of a PHEOC</a:t>
            </a:r>
          </a:p>
        </p:txBody>
      </p:sp>
      <p:sp>
        <p:nvSpPr>
          <p:cNvPr id="3" name="Content Placeholder 2"/>
          <p:cNvSpPr>
            <a:spLocks noGrp="1"/>
          </p:cNvSpPr>
          <p:nvPr>
            <p:ph idx="1"/>
          </p:nvPr>
        </p:nvSpPr>
        <p:spPr>
          <a:xfrm>
            <a:off x="457200" y="1484784"/>
            <a:ext cx="8229600" cy="4525963"/>
          </a:xfrm>
        </p:spPr>
        <p:txBody>
          <a:bodyPr/>
          <a:lstStyle/>
          <a:p>
            <a:r>
              <a:rPr lang="en-US" sz="1900" dirty="0">
                <a:solidFill>
                  <a:srgbClr val="FF0000"/>
                </a:solidFill>
              </a:rPr>
              <a:t>Management</a:t>
            </a:r>
            <a:r>
              <a:rPr lang="en-US" sz="1900" dirty="0"/>
              <a:t> – responsible for overall operation of incidents or events (including coordinating risk communication and liaison with other agencies) </a:t>
            </a:r>
          </a:p>
          <a:p>
            <a:r>
              <a:rPr lang="en-US" sz="1900" dirty="0">
                <a:solidFill>
                  <a:srgbClr val="FF0000"/>
                </a:solidFill>
              </a:rPr>
              <a:t>Operations</a:t>
            </a:r>
            <a:r>
              <a:rPr lang="en-US" sz="1900" dirty="0"/>
              <a:t> – at the field level, this function provides direct response to the incident or event; at higher levels, it provides coordination and technical guidance</a:t>
            </a:r>
          </a:p>
          <a:p>
            <a:r>
              <a:rPr lang="en-US" sz="1900" dirty="0">
                <a:solidFill>
                  <a:srgbClr val="FF0000"/>
                </a:solidFill>
              </a:rPr>
              <a:t>Planning</a:t>
            </a:r>
            <a:r>
              <a:rPr lang="en-US" sz="1900" dirty="0"/>
              <a:t> – collection of data, analysis, and planning of future actions based on the likely course of the incident and the resources available </a:t>
            </a:r>
          </a:p>
          <a:p>
            <a:r>
              <a:rPr lang="en-US" sz="1900" dirty="0">
                <a:solidFill>
                  <a:srgbClr val="FF0000"/>
                </a:solidFill>
              </a:rPr>
              <a:t>Logistics</a:t>
            </a:r>
            <a:r>
              <a:rPr lang="en-US" sz="1900" dirty="0"/>
              <a:t> – management of all material resources required for the response. It also provides services in support of the response, such as health services for responders </a:t>
            </a:r>
          </a:p>
          <a:p>
            <a:r>
              <a:rPr lang="en-US" sz="1900" dirty="0">
                <a:solidFill>
                  <a:srgbClr val="FF0000"/>
                </a:solidFill>
              </a:rPr>
              <a:t>Finance</a:t>
            </a:r>
            <a:r>
              <a:rPr lang="en-US" sz="1900" dirty="0"/>
              <a:t> </a:t>
            </a:r>
            <a:r>
              <a:rPr lang="en-US" sz="1900" dirty="0">
                <a:solidFill>
                  <a:srgbClr val="FF0000"/>
                </a:solidFill>
              </a:rPr>
              <a:t>and administration </a:t>
            </a:r>
            <a:r>
              <a:rPr lang="en-US" sz="1900" dirty="0"/>
              <a:t>– financial management; tracking of all response costs; budget preparation and monitoring; and production and maintenance of administrative records.</a:t>
            </a:r>
          </a:p>
        </p:txBody>
      </p:sp>
    </p:spTree>
    <p:extLst>
      <p:ext uri="{BB962C8B-B14F-4D97-AF65-F5344CB8AC3E}">
        <p14:creationId xmlns:p14="http://schemas.microsoft.com/office/powerpoint/2010/main" val="534328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PHEOC Operations</a:t>
            </a:r>
          </a:p>
        </p:txBody>
      </p:sp>
      <p:sp>
        <p:nvSpPr>
          <p:cNvPr id="3" name="Content Placeholder 2"/>
          <p:cNvSpPr>
            <a:spLocks noGrp="1"/>
          </p:cNvSpPr>
          <p:nvPr>
            <p:ph idx="1"/>
          </p:nvPr>
        </p:nvSpPr>
        <p:spPr>
          <a:xfrm>
            <a:off x="0" y="1351309"/>
            <a:ext cx="9036496" cy="4525963"/>
          </a:xfrm>
        </p:spPr>
        <p:txBody>
          <a:bodyPr/>
          <a:lstStyle/>
          <a:p>
            <a:r>
              <a:rPr lang="en-US" dirty="0"/>
              <a:t>A PHEOC operates on the basis of three types of plans: </a:t>
            </a:r>
          </a:p>
          <a:p>
            <a:pPr marL="457200" lvl="1" indent="0">
              <a:buNone/>
            </a:pPr>
            <a:r>
              <a:rPr lang="en-US" sz="2400" dirty="0"/>
              <a:t>1. PHEOC plan</a:t>
            </a:r>
          </a:p>
          <a:p>
            <a:pPr marL="857250" lvl="2" indent="0">
              <a:buNone/>
            </a:pPr>
            <a:r>
              <a:rPr lang="en-US" sz="2000" dirty="0"/>
              <a:t>Describes the structure, functions and procedures for operating a PHEOC</a:t>
            </a:r>
          </a:p>
          <a:p>
            <a:pPr marL="457200" lvl="1" indent="0">
              <a:buNone/>
            </a:pPr>
            <a:r>
              <a:rPr lang="en-US" sz="2400" dirty="0"/>
              <a:t>2. Event or hazard-specific response and management plans</a:t>
            </a:r>
          </a:p>
          <a:p>
            <a:pPr marL="857250" lvl="2" indent="0">
              <a:buNone/>
            </a:pPr>
            <a:r>
              <a:rPr lang="en-US" sz="2000" dirty="0"/>
              <a:t>Based on the prioritized list of threats and hazards </a:t>
            </a:r>
          </a:p>
          <a:p>
            <a:pPr marL="457200" lvl="1" indent="0">
              <a:buNone/>
            </a:pPr>
            <a:r>
              <a:rPr lang="en-US" sz="2400" dirty="0"/>
              <a:t>3. Incident action plan </a:t>
            </a:r>
          </a:p>
          <a:p>
            <a:pPr marL="857250" lvl="2" indent="0">
              <a:buNone/>
            </a:pPr>
            <a:r>
              <a:rPr lang="en-US" sz="2000" dirty="0"/>
              <a:t>Based on assessment of the scale and impact of the public health emergency and the availability of resources and capacities, action plans result in a more effective response</a:t>
            </a:r>
          </a:p>
        </p:txBody>
      </p:sp>
    </p:spTree>
    <p:extLst>
      <p:ext uri="{BB962C8B-B14F-4D97-AF65-F5344CB8AC3E}">
        <p14:creationId xmlns:p14="http://schemas.microsoft.com/office/powerpoint/2010/main" val="38534353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sz="4000" b="1" dirty="0">
                <a:solidFill>
                  <a:srgbClr val="002060"/>
                </a:solidFill>
              </a:rPr>
              <a:t>Learning objectives</a:t>
            </a:r>
            <a:endParaRPr lang="en-US" sz="4000" b="1" dirty="0">
              <a:solidFill>
                <a:srgbClr val="002060"/>
              </a:solidFill>
            </a:endParaRPr>
          </a:p>
        </p:txBody>
      </p:sp>
      <p:sp>
        <p:nvSpPr>
          <p:cNvPr id="888835" name="Rectangle 3"/>
          <p:cNvSpPr>
            <a:spLocks noGrp="1" noChangeArrowheads="1"/>
          </p:cNvSpPr>
          <p:nvPr>
            <p:ph idx="1"/>
          </p:nvPr>
        </p:nvSpPr>
        <p:spPr>
          <a:xfrm>
            <a:off x="457200" y="1268760"/>
            <a:ext cx="8229600" cy="4781128"/>
          </a:xfrm>
        </p:spPr>
        <p:txBody>
          <a:bodyPr>
            <a:normAutofit/>
          </a:bodyPr>
          <a:lstStyle/>
          <a:p>
            <a:pPr marL="0" indent="0" eaLnBrk="1" hangingPunct="1">
              <a:lnSpc>
                <a:spcPct val="80000"/>
              </a:lnSpc>
              <a:buNone/>
              <a:defRPr/>
            </a:pPr>
            <a:r>
              <a:rPr lang="en-US" altLang="sv-SE" sz="3000" dirty="0">
                <a:solidFill>
                  <a:srgbClr val="002060"/>
                </a:solidFill>
              </a:rPr>
              <a:t>At the end of this session you will be able to:</a:t>
            </a:r>
          </a:p>
          <a:p>
            <a:pPr>
              <a:lnSpc>
                <a:spcPct val="120000"/>
              </a:lnSpc>
              <a:spcBef>
                <a:spcPts val="600"/>
              </a:spcBef>
              <a:buClr>
                <a:srgbClr val="002060"/>
              </a:buClr>
              <a:defRPr/>
            </a:pPr>
            <a:r>
              <a:rPr lang="en-US" altLang="sv-SE" sz="3000" dirty="0">
                <a:solidFill>
                  <a:srgbClr val="002060"/>
                </a:solidFill>
              </a:rPr>
              <a:t>Describe the Incident Management System (IMS) and understand its role in managing an emergency</a:t>
            </a:r>
          </a:p>
          <a:p>
            <a:pPr>
              <a:lnSpc>
                <a:spcPct val="120000"/>
              </a:lnSpc>
              <a:spcBef>
                <a:spcPts val="600"/>
              </a:spcBef>
              <a:buClr>
                <a:srgbClr val="002060"/>
              </a:buClr>
              <a:defRPr/>
            </a:pPr>
            <a:r>
              <a:rPr lang="en-US" sz="3000" dirty="0">
                <a:solidFill>
                  <a:srgbClr val="002060"/>
                </a:solidFill>
              </a:rPr>
              <a:t>Describe the role and responsibility of a Public Health Emergency Operations Center (PHEOC)</a:t>
            </a:r>
          </a:p>
          <a:p>
            <a:pPr marL="467525" indent="-467525" eaLnBrk="1" hangingPunct="1">
              <a:lnSpc>
                <a:spcPct val="80000"/>
              </a:lnSpc>
              <a:buNone/>
              <a:defRPr/>
            </a:pPr>
            <a:endParaRPr lang="en-US" altLang="sv-SE" sz="2800" dirty="0"/>
          </a:p>
        </p:txBody>
      </p:sp>
    </p:spTree>
    <p:extLst>
      <p:ext uri="{BB962C8B-B14F-4D97-AF65-F5344CB8AC3E}">
        <p14:creationId xmlns:p14="http://schemas.microsoft.com/office/powerpoint/2010/main" val="1025697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b="1" dirty="0">
                <a:solidFill>
                  <a:srgbClr val="002060"/>
                </a:solidFill>
              </a:rPr>
              <a:t>PHEOC Management</a:t>
            </a:r>
          </a:p>
        </p:txBody>
      </p:sp>
      <p:sp>
        <p:nvSpPr>
          <p:cNvPr id="8" name="Content Placeholder 7"/>
          <p:cNvSpPr>
            <a:spLocks noGrp="1"/>
          </p:cNvSpPr>
          <p:nvPr>
            <p:ph idx="1"/>
          </p:nvPr>
        </p:nvSpPr>
        <p:spPr>
          <a:xfrm>
            <a:off x="457200" y="1268760"/>
            <a:ext cx="8229600" cy="4525963"/>
          </a:xfrm>
        </p:spPr>
        <p:txBody>
          <a:bodyPr/>
          <a:lstStyle/>
          <a:p>
            <a:r>
              <a:rPr lang="en-US" sz="2800" dirty="0"/>
              <a:t>The PHEOC facility manager is responsible for the operation and maintenance of the PHEOC </a:t>
            </a:r>
          </a:p>
          <a:p>
            <a:r>
              <a:rPr lang="en-US" sz="2800" dirty="0"/>
              <a:t>PHEOC facility manager ensures PHEOC functionality, systems, hardware, software and staff support tools are well-maintained and operational when needed</a:t>
            </a:r>
          </a:p>
          <a:p>
            <a:r>
              <a:rPr lang="en-US" sz="2800" dirty="0"/>
              <a:t>The PHEOC facility manager organizes visitors, provides briefings for new staff and provides access where appropriate to the PHEOC </a:t>
            </a:r>
          </a:p>
        </p:txBody>
      </p:sp>
    </p:spTree>
    <p:extLst>
      <p:ext uri="{BB962C8B-B14F-4D97-AF65-F5344CB8AC3E}">
        <p14:creationId xmlns:p14="http://schemas.microsoft.com/office/powerpoint/2010/main" val="39803779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b="1" dirty="0">
                <a:solidFill>
                  <a:srgbClr val="002060"/>
                </a:solidFill>
              </a:rPr>
              <a:t>PHEOC and IMS Management</a:t>
            </a:r>
          </a:p>
        </p:txBody>
      </p:sp>
      <p:sp>
        <p:nvSpPr>
          <p:cNvPr id="8" name="Content Placeholder 7"/>
          <p:cNvSpPr>
            <a:spLocks noGrp="1"/>
          </p:cNvSpPr>
          <p:nvPr>
            <p:ph idx="1"/>
          </p:nvPr>
        </p:nvSpPr>
        <p:spPr>
          <a:xfrm>
            <a:off x="457200" y="1268760"/>
            <a:ext cx="8229600" cy="4525963"/>
          </a:xfrm>
        </p:spPr>
        <p:txBody>
          <a:bodyPr/>
          <a:lstStyle/>
          <a:p>
            <a:r>
              <a:rPr lang="en-US" dirty="0"/>
              <a:t>The PHEOC facility manager and the Incident Manager are two very different positions and cannot be filled by the same person.</a:t>
            </a:r>
          </a:p>
          <a:p>
            <a:endParaRPr lang="en-US" dirty="0"/>
          </a:p>
        </p:txBody>
      </p:sp>
    </p:spTree>
    <p:extLst>
      <p:ext uri="{BB962C8B-B14F-4D97-AF65-F5344CB8AC3E}">
        <p14:creationId xmlns:p14="http://schemas.microsoft.com/office/powerpoint/2010/main" val="35374985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sz="3600" b="1" dirty="0">
                <a:solidFill>
                  <a:srgbClr val="002060"/>
                </a:solidFill>
              </a:rPr>
              <a:t>7. Data and Information</a:t>
            </a:r>
          </a:p>
        </p:txBody>
      </p:sp>
      <p:sp>
        <p:nvSpPr>
          <p:cNvPr id="3" name="Content Placeholder 2"/>
          <p:cNvSpPr>
            <a:spLocks noGrp="1"/>
          </p:cNvSpPr>
          <p:nvPr>
            <p:ph idx="1"/>
          </p:nvPr>
        </p:nvSpPr>
        <p:spPr>
          <a:xfrm>
            <a:off x="539552" y="1124744"/>
            <a:ext cx="8573968" cy="5170646"/>
          </a:xfrm>
        </p:spPr>
        <p:txBody>
          <a:bodyPr wrap="square">
            <a:noAutofit/>
          </a:bodyPr>
          <a:lstStyle/>
          <a:p>
            <a:pPr marL="0" indent="0">
              <a:buNone/>
            </a:pPr>
            <a:r>
              <a:rPr lang="en-US" sz="3000" dirty="0"/>
              <a:t>The goal of the PHEOC information system is to increase the availability, accessibility, quality, timeliness, and usefulness of emergency operations data. Info system must support all the 					functions of the 							PHEOC and should 						respect the principles 					of data security, 						privacy, and 							confidentiality. </a:t>
            </a:r>
          </a:p>
        </p:txBody>
      </p:sp>
      <p:pic>
        <p:nvPicPr>
          <p:cNvPr id="2054" name="Picture 6"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996952"/>
            <a:ext cx="4716016" cy="30870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18664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Information systems and standards</a:t>
            </a:r>
            <a:endParaRPr lang="en-US" sz="3600" dirty="0">
              <a:solidFill>
                <a:srgbClr val="002060"/>
              </a:solidFill>
            </a:endParaRPr>
          </a:p>
        </p:txBody>
      </p:sp>
      <p:sp>
        <p:nvSpPr>
          <p:cNvPr id="3" name="Content Placeholder 2"/>
          <p:cNvSpPr>
            <a:spLocks noGrp="1"/>
          </p:cNvSpPr>
          <p:nvPr>
            <p:ph idx="1"/>
          </p:nvPr>
        </p:nvSpPr>
        <p:spPr>
          <a:xfrm>
            <a:off x="457200" y="1628800"/>
            <a:ext cx="8229600" cy="4525963"/>
          </a:xfrm>
        </p:spPr>
        <p:txBody>
          <a:bodyPr/>
          <a:lstStyle/>
          <a:p>
            <a:r>
              <a:rPr lang="en-US" sz="2400" dirty="0"/>
              <a:t>The PHEOC information system must be seamlessly integrated with other relevant national information systems</a:t>
            </a:r>
          </a:p>
          <a:p>
            <a:r>
              <a:rPr lang="en-US" sz="2400" dirty="0"/>
              <a:t>A PHEOC information system includes six components:</a:t>
            </a:r>
          </a:p>
          <a:p>
            <a:pPr lvl="1">
              <a:buFont typeface="+mj-lt"/>
              <a:buAutoNum type="arabicPeriod"/>
            </a:pPr>
            <a:r>
              <a:rPr lang="en-US" sz="2000" dirty="0"/>
              <a:t>Resources </a:t>
            </a:r>
          </a:p>
          <a:p>
            <a:pPr lvl="1">
              <a:buFont typeface="+mj-lt"/>
              <a:buAutoNum type="arabicPeriod"/>
            </a:pPr>
            <a:r>
              <a:rPr lang="en-US" sz="2000" dirty="0"/>
              <a:t>Indicators</a:t>
            </a:r>
          </a:p>
          <a:p>
            <a:pPr lvl="1">
              <a:buFont typeface="+mj-lt"/>
              <a:buAutoNum type="arabicPeriod"/>
            </a:pPr>
            <a:r>
              <a:rPr lang="en-US" sz="2000" dirty="0"/>
              <a:t>Data sources </a:t>
            </a:r>
          </a:p>
          <a:p>
            <a:pPr lvl="1">
              <a:buFont typeface="+mj-lt"/>
              <a:buAutoNum type="arabicPeriod"/>
            </a:pPr>
            <a:r>
              <a:rPr lang="en-US" sz="2000" dirty="0"/>
              <a:t>Data management </a:t>
            </a:r>
          </a:p>
          <a:p>
            <a:pPr lvl="1">
              <a:buFont typeface="+mj-lt"/>
              <a:buAutoNum type="arabicPeriod"/>
            </a:pPr>
            <a:r>
              <a:rPr lang="en-US" sz="2000" dirty="0"/>
              <a:t>A collaborative platform for information sharing</a:t>
            </a:r>
          </a:p>
          <a:p>
            <a:pPr lvl="1">
              <a:buFont typeface="+mj-lt"/>
              <a:buAutoNum type="arabicPeriod"/>
            </a:pPr>
            <a:r>
              <a:rPr lang="en-US" sz="2000" dirty="0"/>
              <a:t>Information products</a:t>
            </a:r>
          </a:p>
        </p:txBody>
      </p:sp>
    </p:spTree>
    <p:extLst>
      <p:ext uri="{BB962C8B-B14F-4D97-AF65-F5344CB8AC3E}">
        <p14:creationId xmlns:p14="http://schemas.microsoft.com/office/powerpoint/2010/main" val="32646516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Human Resources</a:t>
            </a:r>
          </a:p>
        </p:txBody>
      </p:sp>
      <p:sp>
        <p:nvSpPr>
          <p:cNvPr id="3" name="Content Placeholder 2"/>
          <p:cNvSpPr>
            <a:spLocks noGrp="1"/>
          </p:cNvSpPr>
          <p:nvPr>
            <p:ph idx="1"/>
          </p:nvPr>
        </p:nvSpPr>
        <p:spPr/>
        <p:txBody>
          <a:bodyPr/>
          <a:lstStyle/>
          <a:p>
            <a:r>
              <a:rPr lang="en-US" dirty="0"/>
              <a:t>Successful PHEOC operations requires competent, trained staff. </a:t>
            </a:r>
          </a:p>
          <a:p>
            <a:r>
              <a:rPr lang="en-US" dirty="0"/>
              <a:t>A roster should be maintained for each position within the PHEOC. </a:t>
            </a:r>
          </a:p>
          <a:p>
            <a:r>
              <a:rPr lang="en-US" dirty="0"/>
              <a:t>The roster should have sufficient numbers to maintain PHEOC operations around the clock (as required)</a:t>
            </a:r>
          </a:p>
        </p:txBody>
      </p:sp>
    </p:spTree>
    <p:extLst>
      <p:ext uri="{BB962C8B-B14F-4D97-AF65-F5344CB8AC3E}">
        <p14:creationId xmlns:p14="http://schemas.microsoft.com/office/powerpoint/2010/main" val="23764252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Monitoring and Evaluation</a:t>
            </a:r>
          </a:p>
        </p:txBody>
      </p:sp>
      <p:sp>
        <p:nvSpPr>
          <p:cNvPr id="3" name="Content Placeholder 2"/>
          <p:cNvSpPr>
            <a:spLocks noGrp="1"/>
          </p:cNvSpPr>
          <p:nvPr>
            <p:ph idx="1"/>
          </p:nvPr>
        </p:nvSpPr>
        <p:spPr>
          <a:xfrm>
            <a:off x="457200" y="1417638"/>
            <a:ext cx="8363272" cy="4525963"/>
          </a:xfrm>
        </p:spPr>
        <p:txBody>
          <a:bodyPr/>
          <a:lstStyle/>
          <a:p>
            <a:r>
              <a:rPr lang="en-US" sz="2800" dirty="0"/>
              <a:t>To improve PHEOC operations and capabilities, monitoring and evaluation should be embedded in its plans and activities. </a:t>
            </a:r>
          </a:p>
          <a:p>
            <a:r>
              <a:rPr lang="en-US" sz="2800" dirty="0"/>
              <a:t>All exercises and live activations should be followed by an evaluation (often called an ‘after action review’), </a:t>
            </a:r>
          </a:p>
          <a:p>
            <a:pPr lvl="1"/>
            <a:r>
              <a:rPr lang="en-US" sz="2600" dirty="0"/>
              <a:t>These reports should provide actionable recommendations, identifying areas for improvement and, where necessary, implementing corrective actions. </a:t>
            </a:r>
          </a:p>
        </p:txBody>
      </p:sp>
    </p:spTree>
    <p:extLst>
      <p:ext uri="{BB962C8B-B14F-4D97-AF65-F5344CB8AC3E}">
        <p14:creationId xmlns:p14="http://schemas.microsoft.com/office/powerpoint/2010/main" val="18743258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8. Group Exercise (30’)</a:t>
            </a:r>
          </a:p>
        </p:txBody>
      </p:sp>
      <p:sp>
        <p:nvSpPr>
          <p:cNvPr id="3" name="Content Placeholder 2"/>
          <p:cNvSpPr>
            <a:spLocks noGrp="1"/>
          </p:cNvSpPr>
          <p:nvPr>
            <p:ph idx="1"/>
          </p:nvPr>
        </p:nvSpPr>
        <p:spPr/>
        <p:txBody>
          <a:bodyPr/>
          <a:lstStyle/>
          <a:p>
            <a:r>
              <a:rPr lang="en-US" sz="2800" dirty="0"/>
              <a:t>&lt; </a:t>
            </a:r>
            <a:r>
              <a:rPr lang="en-US" sz="2800" dirty="0">
                <a:solidFill>
                  <a:srgbClr val="FF0000"/>
                </a:solidFill>
              </a:rPr>
              <a:t>Facilitator: insert country specific prompt about a cluster of cases of individuals with unknown respiratory virus </a:t>
            </a:r>
            <a:r>
              <a:rPr lang="en-US" sz="2800" dirty="0"/>
              <a:t>&gt;</a:t>
            </a:r>
          </a:p>
          <a:p>
            <a:r>
              <a:rPr lang="en-US" sz="2800" dirty="0"/>
              <a:t>In groups, determine how you would activate an PHEOC for this outbreak/cluster</a:t>
            </a:r>
          </a:p>
          <a:p>
            <a:r>
              <a:rPr lang="en-US" sz="2800" dirty="0"/>
              <a:t>Determine how you would set up the PHEOC </a:t>
            </a:r>
          </a:p>
          <a:p>
            <a:pPr lvl="1"/>
            <a:r>
              <a:rPr lang="en-US" sz="2000" dirty="0"/>
              <a:t>Who needs to be in the PHEOC to manage the response to the outbreak based on the five essential functions?</a:t>
            </a:r>
          </a:p>
          <a:p>
            <a:pPr lvl="1"/>
            <a:r>
              <a:rPr lang="en-US" sz="2000" dirty="0"/>
              <a:t>What resources do you need for managing the response?</a:t>
            </a:r>
          </a:p>
          <a:p>
            <a:pPr lvl="1"/>
            <a:endParaRPr lang="en-US" sz="2000" dirty="0"/>
          </a:p>
        </p:txBody>
      </p:sp>
    </p:spTree>
    <p:extLst>
      <p:ext uri="{BB962C8B-B14F-4D97-AF65-F5344CB8AC3E}">
        <p14:creationId xmlns:p14="http://schemas.microsoft.com/office/powerpoint/2010/main" val="42525085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624"/>
            <a:ext cx="8229600" cy="1143000"/>
          </a:xfrm>
        </p:spPr>
        <p:txBody>
          <a:bodyPr/>
          <a:lstStyle/>
          <a:p>
            <a:r>
              <a:rPr lang="en-US" sz="3600" b="1" dirty="0">
                <a:solidFill>
                  <a:srgbClr val="002060"/>
                </a:solidFill>
              </a:rPr>
              <a:t>Key messages</a:t>
            </a:r>
          </a:p>
        </p:txBody>
      </p:sp>
      <p:sp>
        <p:nvSpPr>
          <p:cNvPr id="3" name="Content Placeholder 2"/>
          <p:cNvSpPr>
            <a:spLocks noGrp="1"/>
          </p:cNvSpPr>
          <p:nvPr>
            <p:ph idx="1"/>
          </p:nvPr>
        </p:nvSpPr>
        <p:spPr>
          <a:xfrm>
            <a:off x="457200" y="1124744"/>
            <a:ext cx="8229600" cy="4525963"/>
          </a:xfrm>
        </p:spPr>
        <p:txBody>
          <a:bodyPr/>
          <a:lstStyle/>
          <a:p>
            <a:r>
              <a:rPr lang="en-US" sz="2400" dirty="0"/>
              <a:t>IMS is part of a broader public health emergency management program of risk analysis, preparedness, response and recovery.</a:t>
            </a:r>
          </a:p>
          <a:p>
            <a:endParaRPr lang="en-US" sz="2400" dirty="0"/>
          </a:p>
          <a:p>
            <a:r>
              <a:rPr lang="en-US" sz="2400" dirty="0"/>
              <a:t>PHEOCs integrate traditional public health services and other functions into an emergency management model</a:t>
            </a:r>
          </a:p>
          <a:p>
            <a:endParaRPr lang="en-US" sz="2400" dirty="0"/>
          </a:p>
          <a:p>
            <a:r>
              <a:rPr lang="en-US" sz="2400" dirty="0"/>
              <a:t>A functional PHEOC is an important component of the capacity to respond promptly and effectively to public health risks and public health emergencies. </a:t>
            </a:r>
          </a:p>
        </p:txBody>
      </p:sp>
    </p:spTree>
    <p:extLst>
      <p:ext uri="{BB962C8B-B14F-4D97-AF65-F5344CB8AC3E}">
        <p14:creationId xmlns:p14="http://schemas.microsoft.com/office/powerpoint/2010/main" val="19292771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Sources and Resources</a:t>
            </a:r>
          </a:p>
        </p:txBody>
      </p:sp>
      <p:sp>
        <p:nvSpPr>
          <p:cNvPr id="3" name="Content Placeholder 2"/>
          <p:cNvSpPr>
            <a:spLocks noGrp="1"/>
          </p:cNvSpPr>
          <p:nvPr>
            <p:ph idx="1"/>
          </p:nvPr>
        </p:nvSpPr>
        <p:spPr/>
        <p:txBody>
          <a:bodyPr/>
          <a:lstStyle/>
          <a:p>
            <a:r>
              <a:rPr lang="en-US" sz="2800" dirty="0">
                <a:hlinkClick r:id="rId2"/>
              </a:rPr>
              <a:t>Framework for a Public Health Emergency Operations Centre</a:t>
            </a:r>
            <a:endParaRPr lang="en-US" sz="2800" dirty="0"/>
          </a:p>
          <a:p>
            <a:r>
              <a:rPr lang="en-US" sz="2800" dirty="0">
                <a:hlinkClick r:id="rId3"/>
              </a:rPr>
              <a:t>WHO's IMS Organizational Structure</a:t>
            </a:r>
            <a:endParaRPr lang="en-US" sz="2800" dirty="0">
              <a:hlinkClick r:id="rId2"/>
            </a:endParaRPr>
          </a:p>
          <a:p>
            <a:r>
              <a:rPr lang="en-US" sz="2800" dirty="0">
                <a:hlinkClick r:id="rId4"/>
              </a:rPr>
              <a:t>OpenWHO Incident Management System</a:t>
            </a:r>
            <a:endParaRPr lang="en-US" sz="2800" dirty="0">
              <a:hlinkClick r:id="rId2"/>
            </a:endParaRPr>
          </a:p>
          <a:p>
            <a:r>
              <a:rPr lang="en-US" sz="2800" dirty="0">
                <a:hlinkClick r:id="rId5"/>
              </a:rPr>
              <a:t>Public Health Emergency Operations Centre Network (EOC-NET)</a:t>
            </a:r>
            <a:endParaRPr lang="en-US" sz="2800" dirty="0"/>
          </a:p>
          <a:p>
            <a:endParaRPr lang="en-US" sz="2800" dirty="0"/>
          </a:p>
        </p:txBody>
      </p:sp>
    </p:spTree>
    <p:extLst>
      <p:ext uri="{BB962C8B-B14F-4D97-AF65-F5344CB8AC3E}">
        <p14:creationId xmlns:p14="http://schemas.microsoft.com/office/powerpoint/2010/main" val="8965628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Disclaimer</a:t>
            </a:r>
          </a:p>
        </p:txBody>
      </p:sp>
      <p:sp>
        <p:nvSpPr>
          <p:cNvPr id="3" name="Content Placeholder 2"/>
          <p:cNvSpPr>
            <a:spLocks noGrp="1"/>
          </p:cNvSpPr>
          <p:nvPr>
            <p:ph idx="1"/>
          </p:nvPr>
        </p:nvSpPr>
        <p:spPr>
          <a:xfrm>
            <a:off x="457200" y="1484784"/>
            <a:ext cx="8229600" cy="4525963"/>
          </a:xfrm>
        </p:spPr>
        <p:txBody>
          <a:bodyPr/>
          <a:lstStyle/>
          <a:p>
            <a:pPr marL="0" indent="0">
              <a:buNone/>
            </a:pPr>
            <a:r>
              <a:rPr lang="en-US" sz="1600" b="1" dirty="0"/>
              <a:t>WHO Health Security Learning Platform - Training Materials</a:t>
            </a:r>
            <a:endParaRPr lang="en-US" sz="1600" dirty="0"/>
          </a:p>
          <a:p>
            <a:endParaRPr lang="en-US" sz="1600" dirty="0"/>
          </a:p>
          <a:p>
            <a:pPr marL="0" indent="0">
              <a:buNone/>
            </a:pPr>
            <a:r>
              <a:rPr lang="en-US" sz="1600" dirty="0"/>
              <a:t>These WHO Training Materials are © World Health Organization (WHO) 2018. All rights reserved.</a:t>
            </a:r>
          </a:p>
          <a:p>
            <a:pPr marL="0" indent="0">
              <a:buNone/>
            </a:pPr>
            <a:endParaRPr lang="en-US" sz="1600" dirty="0"/>
          </a:p>
          <a:p>
            <a:pPr marL="0" indent="0">
              <a:buNone/>
            </a:pPr>
            <a:r>
              <a:rPr lang="en-US" sz="1600" dirty="0"/>
              <a:t>Your use of these materials is subject to the “</a:t>
            </a:r>
            <a:r>
              <a:rPr lang="en-US" sz="1600" u="sng" dirty="0">
                <a:hlinkClick r:id="rId2"/>
              </a:rPr>
              <a:t>WHO Health Security Learning Platform, Training Materials – Terms of Use</a:t>
            </a:r>
            <a:r>
              <a:rPr lang="en-US" sz="1600" dirty="0"/>
              <a:t>”, which you accepted when downloading them and which are available on the Health Security Learning Platform at: </a:t>
            </a:r>
            <a:r>
              <a:rPr lang="en-US" sz="1600" u="sng" dirty="0">
                <a:hlinkClick r:id="rId3"/>
              </a:rPr>
              <a:t>https://extranet.who.int/hslp</a:t>
            </a:r>
            <a:r>
              <a:rPr lang="en-US" sz="1600" dirty="0"/>
              <a:t> .  </a:t>
            </a:r>
          </a:p>
          <a:p>
            <a:pPr marL="0" indent="0">
              <a:buNone/>
            </a:pPr>
            <a:r>
              <a:rPr lang="en-US" sz="1600" dirty="0"/>
              <a:t> </a:t>
            </a:r>
          </a:p>
          <a:p>
            <a:pPr marL="0" indent="0">
              <a:buNone/>
            </a:pPr>
            <a:r>
              <a:rPr lang="en-US" sz="1600" dirty="0"/>
              <a:t>Should you adapt, modify, translate, or in any other way revise the contents of these materials, you shall not imply that WHO is any way affiliated with such modifications and shall not use the WHO name or emblem in such modified materials.  </a:t>
            </a:r>
          </a:p>
          <a:p>
            <a:endParaRPr lang="en-US" sz="1600" dirty="0"/>
          </a:p>
          <a:p>
            <a:pPr marL="0" indent="0">
              <a:buNone/>
            </a:pPr>
            <a:r>
              <a:rPr lang="en-US" sz="1600" dirty="0"/>
              <a:t>Further, please inform WHO of any modifications of these materials that you use publicly, for record-keeping purposes and continued development, by emailing </a:t>
            </a:r>
            <a:r>
              <a:rPr lang="en-US" sz="1600" u="sng" dirty="0">
                <a:hlinkClick r:id="rId4"/>
              </a:rPr>
              <a:t>ihrhrt@who.int</a:t>
            </a:r>
            <a:r>
              <a:rPr lang="en-US" sz="1600" dirty="0"/>
              <a:t>. </a:t>
            </a:r>
          </a:p>
        </p:txBody>
      </p:sp>
    </p:spTree>
    <p:extLst>
      <p:ext uri="{BB962C8B-B14F-4D97-AF65-F5344CB8AC3E}">
        <p14:creationId xmlns:p14="http://schemas.microsoft.com/office/powerpoint/2010/main" val="15948790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GB" sz="4000" b="1" dirty="0">
                <a:solidFill>
                  <a:srgbClr val="002060"/>
                </a:solidFill>
              </a:rPr>
              <a:t>Outline</a:t>
            </a:r>
            <a:endParaRPr lang="en-US" sz="4000" b="1" dirty="0">
              <a:solidFill>
                <a:srgbClr val="002060"/>
              </a:solidFill>
            </a:endParaRPr>
          </a:p>
        </p:txBody>
      </p:sp>
      <p:sp>
        <p:nvSpPr>
          <p:cNvPr id="888835" name="Rectangle 3"/>
          <p:cNvSpPr>
            <a:spLocks noGrp="1" noChangeArrowheads="1"/>
          </p:cNvSpPr>
          <p:nvPr>
            <p:ph idx="1"/>
          </p:nvPr>
        </p:nvSpPr>
        <p:spPr>
          <a:xfrm>
            <a:off x="457200" y="1268760"/>
            <a:ext cx="8229600" cy="4781128"/>
          </a:xfrm>
        </p:spPr>
        <p:txBody>
          <a:bodyPr>
            <a:normAutofit/>
          </a:bodyPr>
          <a:lstStyle/>
          <a:p>
            <a:pPr marL="467525" indent="-467525" eaLnBrk="1" hangingPunct="1">
              <a:spcBef>
                <a:spcPts val="0"/>
              </a:spcBef>
              <a:spcAft>
                <a:spcPts val="600"/>
              </a:spcAft>
              <a:buFont typeface="+mj-lt"/>
              <a:buAutoNum type="arabicPeriod"/>
              <a:defRPr/>
            </a:pPr>
            <a:r>
              <a:rPr lang="en-US" sz="2400" dirty="0">
                <a:solidFill>
                  <a:srgbClr val="002060"/>
                </a:solidFill>
              </a:rPr>
              <a:t>Incident Management System (IMS)</a:t>
            </a:r>
          </a:p>
          <a:p>
            <a:pPr marL="467525" indent="-467525" eaLnBrk="1" hangingPunct="1">
              <a:spcBef>
                <a:spcPts val="0"/>
              </a:spcBef>
              <a:spcAft>
                <a:spcPts val="600"/>
              </a:spcAft>
              <a:buFont typeface="+mj-lt"/>
              <a:buAutoNum type="arabicPeriod"/>
              <a:defRPr/>
            </a:pPr>
            <a:r>
              <a:rPr lang="en-US" sz="2400" dirty="0">
                <a:solidFill>
                  <a:srgbClr val="002060"/>
                </a:solidFill>
              </a:rPr>
              <a:t>WHO and Incident Management</a:t>
            </a:r>
          </a:p>
          <a:p>
            <a:pPr marL="467525" indent="-467525" eaLnBrk="1" hangingPunct="1">
              <a:spcBef>
                <a:spcPts val="0"/>
              </a:spcBef>
              <a:spcAft>
                <a:spcPts val="600"/>
              </a:spcAft>
              <a:buFont typeface="+mj-lt"/>
              <a:buAutoNum type="arabicPeriod"/>
              <a:defRPr/>
            </a:pPr>
            <a:r>
              <a:rPr lang="en-US" sz="2400" dirty="0">
                <a:solidFill>
                  <a:srgbClr val="002060"/>
                </a:solidFill>
              </a:rPr>
              <a:t>IMS Organizational Structure</a:t>
            </a:r>
          </a:p>
          <a:p>
            <a:pPr marL="467525" indent="-467525" eaLnBrk="1" hangingPunct="1">
              <a:spcBef>
                <a:spcPts val="0"/>
              </a:spcBef>
              <a:spcAft>
                <a:spcPts val="600"/>
              </a:spcAft>
              <a:buFont typeface="+mj-lt"/>
              <a:buAutoNum type="arabicPeriod"/>
              <a:defRPr/>
            </a:pPr>
            <a:r>
              <a:rPr lang="en-US" sz="2400" dirty="0">
                <a:solidFill>
                  <a:srgbClr val="002060"/>
                </a:solidFill>
              </a:rPr>
              <a:t>Incident Manager Role</a:t>
            </a:r>
          </a:p>
          <a:p>
            <a:pPr marL="467525" indent="-467525" eaLnBrk="1" hangingPunct="1">
              <a:spcBef>
                <a:spcPts val="0"/>
              </a:spcBef>
              <a:spcAft>
                <a:spcPts val="600"/>
              </a:spcAft>
              <a:buFont typeface="+mj-lt"/>
              <a:buAutoNum type="arabicPeriod"/>
              <a:defRPr/>
            </a:pPr>
            <a:r>
              <a:rPr lang="en-US" sz="2400" dirty="0">
                <a:solidFill>
                  <a:srgbClr val="002060"/>
                </a:solidFill>
              </a:rPr>
              <a:t>Public Health Emergency Operations Centers (PHEOC)</a:t>
            </a:r>
          </a:p>
          <a:p>
            <a:pPr marL="467525" indent="-467525" eaLnBrk="1" hangingPunct="1">
              <a:spcBef>
                <a:spcPts val="0"/>
              </a:spcBef>
              <a:spcAft>
                <a:spcPts val="600"/>
              </a:spcAft>
              <a:buFont typeface="+mj-lt"/>
              <a:buAutoNum type="arabicPeriod"/>
              <a:defRPr/>
            </a:pPr>
            <a:r>
              <a:rPr lang="en-US" sz="2400" dirty="0">
                <a:solidFill>
                  <a:srgbClr val="002060"/>
                </a:solidFill>
              </a:rPr>
              <a:t>The Role of PHEOCs in IMS</a:t>
            </a:r>
          </a:p>
          <a:p>
            <a:pPr marL="467525" indent="-467525" eaLnBrk="1" hangingPunct="1">
              <a:spcBef>
                <a:spcPts val="0"/>
              </a:spcBef>
              <a:spcAft>
                <a:spcPts val="600"/>
              </a:spcAft>
              <a:buFont typeface="+mj-lt"/>
              <a:buAutoNum type="arabicPeriod"/>
              <a:defRPr/>
            </a:pPr>
            <a:r>
              <a:rPr lang="en-US" sz="2400" dirty="0">
                <a:solidFill>
                  <a:srgbClr val="002060"/>
                </a:solidFill>
              </a:rPr>
              <a:t>Data and Information</a:t>
            </a:r>
          </a:p>
          <a:p>
            <a:pPr marL="467525" indent="-467525" eaLnBrk="1" hangingPunct="1">
              <a:spcBef>
                <a:spcPts val="0"/>
              </a:spcBef>
              <a:spcAft>
                <a:spcPts val="600"/>
              </a:spcAft>
              <a:buFont typeface="+mj-lt"/>
              <a:buAutoNum type="arabicPeriod"/>
              <a:defRPr/>
            </a:pPr>
            <a:r>
              <a:rPr lang="en-US" sz="2400" dirty="0">
                <a:solidFill>
                  <a:srgbClr val="002060"/>
                </a:solidFill>
              </a:rPr>
              <a:t>Group Exercise</a:t>
            </a:r>
            <a:endParaRPr lang="en-US" altLang="sv-SE" sz="2400" dirty="0"/>
          </a:p>
        </p:txBody>
      </p:sp>
    </p:spTree>
    <p:extLst>
      <p:ext uri="{BB962C8B-B14F-4D97-AF65-F5344CB8AC3E}">
        <p14:creationId xmlns:p14="http://schemas.microsoft.com/office/powerpoint/2010/main" val="57560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88835">
                                            <p:txEl>
                                              <p:pRg st="0" end="0"/>
                                            </p:txEl>
                                          </p:spTgt>
                                        </p:tgtEl>
                                        <p:attrNameLst>
                                          <p:attrName>style.visibility</p:attrName>
                                        </p:attrNameLst>
                                      </p:cBhvr>
                                      <p:to>
                                        <p:strVal val="visible"/>
                                      </p:to>
                                    </p:set>
                                    <p:animEffect transition="in" filter="blinds(horizontal)">
                                      <p:cBhvr>
                                        <p:cTn id="7" dur="500"/>
                                        <p:tgtEl>
                                          <p:spTgt spid="8888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88835">
                                            <p:txEl>
                                              <p:pRg st="1" end="1"/>
                                            </p:txEl>
                                          </p:spTgt>
                                        </p:tgtEl>
                                        <p:attrNameLst>
                                          <p:attrName>style.visibility</p:attrName>
                                        </p:attrNameLst>
                                      </p:cBhvr>
                                      <p:to>
                                        <p:strVal val="visible"/>
                                      </p:to>
                                    </p:set>
                                    <p:animEffect transition="in" filter="blinds(horizontal)">
                                      <p:cBhvr>
                                        <p:cTn id="12" dur="500"/>
                                        <p:tgtEl>
                                          <p:spTgt spid="8888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88835">
                                            <p:txEl>
                                              <p:pRg st="2" end="2"/>
                                            </p:txEl>
                                          </p:spTgt>
                                        </p:tgtEl>
                                        <p:attrNameLst>
                                          <p:attrName>style.visibility</p:attrName>
                                        </p:attrNameLst>
                                      </p:cBhvr>
                                      <p:to>
                                        <p:strVal val="visible"/>
                                      </p:to>
                                    </p:set>
                                    <p:animEffect transition="in" filter="blinds(horizontal)">
                                      <p:cBhvr>
                                        <p:cTn id="17" dur="500"/>
                                        <p:tgtEl>
                                          <p:spTgt spid="8888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888835">
                                            <p:txEl>
                                              <p:pRg st="3" end="3"/>
                                            </p:txEl>
                                          </p:spTgt>
                                        </p:tgtEl>
                                        <p:attrNameLst>
                                          <p:attrName>style.visibility</p:attrName>
                                        </p:attrNameLst>
                                      </p:cBhvr>
                                      <p:to>
                                        <p:strVal val="visible"/>
                                      </p:to>
                                    </p:set>
                                    <p:animEffect transition="in" filter="blinds(horizontal)">
                                      <p:cBhvr>
                                        <p:cTn id="22" dur="500"/>
                                        <p:tgtEl>
                                          <p:spTgt spid="8888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888835">
                                            <p:txEl>
                                              <p:pRg st="4" end="4"/>
                                            </p:txEl>
                                          </p:spTgt>
                                        </p:tgtEl>
                                        <p:attrNameLst>
                                          <p:attrName>style.visibility</p:attrName>
                                        </p:attrNameLst>
                                      </p:cBhvr>
                                      <p:to>
                                        <p:strVal val="visible"/>
                                      </p:to>
                                    </p:set>
                                    <p:animEffect transition="in" filter="blinds(horizontal)">
                                      <p:cBhvr>
                                        <p:cTn id="27" dur="500"/>
                                        <p:tgtEl>
                                          <p:spTgt spid="8888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888835">
                                            <p:txEl>
                                              <p:pRg st="5" end="5"/>
                                            </p:txEl>
                                          </p:spTgt>
                                        </p:tgtEl>
                                        <p:attrNameLst>
                                          <p:attrName>style.visibility</p:attrName>
                                        </p:attrNameLst>
                                      </p:cBhvr>
                                      <p:to>
                                        <p:strVal val="visible"/>
                                      </p:to>
                                    </p:set>
                                    <p:animEffect transition="in" filter="blinds(horizontal)">
                                      <p:cBhvr>
                                        <p:cTn id="32" dur="500"/>
                                        <p:tgtEl>
                                          <p:spTgt spid="888835">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888835">
                                            <p:txEl>
                                              <p:pRg st="6" end="6"/>
                                            </p:txEl>
                                          </p:spTgt>
                                        </p:tgtEl>
                                        <p:attrNameLst>
                                          <p:attrName>style.visibility</p:attrName>
                                        </p:attrNameLst>
                                      </p:cBhvr>
                                      <p:to>
                                        <p:strVal val="visible"/>
                                      </p:to>
                                    </p:set>
                                    <p:animEffect transition="in" filter="blinds(horizontal)">
                                      <p:cBhvr>
                                        <p:cTn id="37" dur="500"/>
                                        <p:tgtEl>
                                          <p:spTgt spid="888835">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888835">
                                            <p:txEl>
                                              <p:pRg st="7" end="7"/>
                                            </p:txEl>
                                          </p:spTgt>
                                        </p:tgtEl>
                                        <p:attrNameLst>
                                          <p:attrName>style.visibility</p:attrName>
                                        </p:attrNameLst>
                                      </p:cBhvr>
                                      <p:to>
                                        <p:strVal val="visible"/>
                                      </p:to>
                                    </p:set>
                                    <p:animEffect transition="in" filter="blinds(horizontal)">
                                      <p:cBhvr>
                                        <p:cTn id="42" dur="500"/>
                                        <p:tgtEl>
                                          <p:spTgt spid="88883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8835"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fr-FR" sz="4800" b="1" i="1" dirty="0">
                <a:solidFill>
                  <a:srgbClr val="002060"/>
                </a:solidFill>
              </a:rPr>
              <a:t>T</a:t>
            </a:r>
            <a:r>
              <a:rPr lang="en-US" sz="4800" b="1" i="1" dirty="0">
                <a:solidFill>
                  <a:srgbClr val="002060"/>
                </a:solidFill>
              </a:rPr>
              <a:t>hank you!</a:t>
            </a:r>
          </a:p>
        </p:txBody>
      </p:sp>
      <p:sp>
        <p:nvSpPr>
          <p:cNvPr id="5" name="Content Placeholder 4">
            <a:extLst>
              <a:ext uri="{FF2B5EF4-FFF2-40B4-BE49-F238E27FC236}">
                <a16:creationId xmlns:a16="http://schemas.microsoft.com/office/drawing/2014/main" id="{BA44B2FD-66BC-4983-B0BD-EB7E08D21E93}"/>
              </a:ext>
            </a:extLst>
          </p:cNvPr>
          <p:cNvSpPr>
            <a:spLocks noGrp="1"/>
          </p:cNvSpPr>
          <p:nvPr>
            <p:ph idx="1"/>
          </p:nvPr>
        </p:nvSpPr>
        <p:spPr/>
        <p:txBody>
          <a:bodyPr/>
          <a:lstStyle/>
          <a:p>
            <a:endParaRPr lang="en-US" dirty="0"/>
          </a:p>
        </p:txBody>
      </p:sp>
    </p:spTree>
    <p:extLst>
      <p:ext uri="{BB962C8B-B14F-4D97-AF65-F5344CB8AC3E}">
        <p14:creationId xmlns:p14="http://schemas.microsoft.com/office/powerpoint/2010/main" val="212964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1. What is IMS?</a:t>
            </a:r>
          </a:p>
        </p:txBody>
      </p:sp>
      <p:sp>
        <p:nvSpPr>
          <p:cNvPr id="3" name="Content Placeholder 2"/>
          <p:cNvSpPr>
            <a:spLocks noGrp="1"/>
          </p:cNvSpPr>
          <p:nvPr>
            <p:ph idx="1"/>
          </p:nvPr>
        </p:nvSpPr>
        <p:spPr>
          <a:xfrm>
            <a:off x="457200" y="1288856"/>
            <a:ext cx="8229600" cy="4525963"/>
          </a:xfrm>
        </p:spPr>
        <p:txBody>
          <a:bodyPr/>
          <a:lstStyle/>
          <a:p>
            <a:r>
              <a:rPr lang="en-US" dirty="0"/>
              <a:t>An Incident Management System (IMS) is more than just a team of people, it brings together a combination of shared: </a:t>
            </a:r>
          </a:p>
          <a:p>
            <a:endParaRPr lang="en-US" dirty="0"/>
          </a:p>
          <a:p>
            <a:endParaRPr lang="en-US" dirty="0"/>
          </a:p>
          <a:p>
            <a:endParaRPr lang="en-US" dirty="0"/>
          </a:p>
          <a:p>
            <a:r>
              <a:rPr lang="en-US" dirty="0"/>
              <a:t>Ensures that they all operate together within a common organizational structure</a:t>
            </a:r>
          </a:p>
        </p:txBody>
      </p:sp>
      <p:graphicFrame>
        <p:nvGraphicFramePr>
          <p:cNvPr id="9" name="Diagram 8"/>
          <p:cNvGraphicFramePr/>
          <p:nvPr>
            <p:extLst/>
          </p:nvPr>
        </p:nvGraphicFramePr>
        <p:xfrm>
          <a:off x="2123728" y="2276872"/>
          <a:ext cx="4632176" cy="27729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09227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3600" b="1" dirty="0">
                <a:solidFill>
                  <a:srgbClr val="002060"/>
                </a:solidFill>
              </a:rPr>
              <a:t>Why IMS?</a:t>
            </a:r>
          </a:p>
        </p:txBody>
      </p:sp>
      <p:sp>
        <p:nvSpPr>
          <p:cNvPr id="8" name="Content Placeholder 7"/>
          <p:cNvSpPr>
            <a:spLocks noGrp="1"/>
          </p:cNvSpPr>
          <p:nvPr>
            <p:ph sz="half" idx="1"/>
          </p:nvPr>
        </p:nvSpPr>
        <p:spPr>
          <a:xfrm>
            <a:off x="251519" y="1600200"/>
            <a:ext cx="4555053" cy="4525963"/>
          </a:xfrm>
        </p:spPr>
        <p:txBody>
          <a:bodyPr/>
          <a:lstStyle/>
          <a:p>
            <a:r>
              <a:rPr lang="en-US" dirty="0"/>
              <a:t>Provides a common terminology and structure for all partners</a:t>
            </a:r>
          </a:p>
          <a:p>
            <a:r>
              <a:rPr lang="en-US" dirty="0"/>
              <a:t>Encourages a multi directional flow of information</a:t>
            </a:r>
          </a:p>
          <a:p>
            <a:r>
              <a:rPr lang="en-US" dirty="0"/>
              <a:t>Facilitates rapid mobilization, deployment and tracking of resources</a:t>
            </a:r>
          </a:p>
        </p:txBody>
      </p:sp>
      <p:pic>
        <p:nvPicPr>
          <p:cNvPr id="11"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965" y="1584960"/>
            <a:ext cx="4340051" cy="45073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81012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73440" y="1997992"/>
            <a:ext cx="4007708" cy="3951288"/>
          </a:xfrm>
        </p:spPr>
        <p:txBody>
          <a:bodyPr/>
          <a:lstStyle/>
          <a:p>
            <a:pPr>
              <a:spcBef>
                <a:spcPts val="0"/>
              </a:spcBef>
              <a:spcAft>
                <a:spcPts val="1800"/>
              </a:spcAft>
            </a:pPr>
            <a:r>
              <a:rPr lang="en-US" sz="1800" dirty="0"/>
              <a:t>A comprehensive, systematic approach to incident management </a:t>
            </a:r>
          </a:p>
          <a:p>
            <a:pPr>
              <a:spcBef>
                <a:spcPts val="0"/>
              </a:spcBef>
              <a:spcAft>
                <a:spcPts val="1800"/>
              </a:spcAft>
            </a:pPr>
            <a:r>
              <a:rPr lang="en-US" sz="1800" dirty="0"/>
              <a:t>A set of concepts and principles for all threats </a:t>
            </a:r>
          </a:p>
          <a:p>
            <a:pPr>
              <a:spcBef>
                <a:spcPts val="0"/>
              </a:spcBef>
              <a:spcAft>
                <a:spcPts val="1800"/>
              </a:spcAft>
            </a:pPr>
            <a:r>
              <a:rPr lang="en-US" sz="1800" dirty="0"/>
              <a:t>Scalable, flexible, and adaptable</a:t>
            </a:r>
          </a:p>
          <a:p>
            <a:pPr>
              <a:spcBef>
                <a:spcPts val="0"/>
              </a:spcBef>
              <a:spcAft>
                <a:spcPts val="1800"/>
              </a:spcAft>
            </a:pPr>
            <a:r>
              <a:rPr lang="en-US" sz="1800" dirty="0"/>
              <a:t>Standard resource management procedures </a:t>
            </a:r>
            <a:r>
              <a:rPr lang="en-US" dirty="0"/>
              <a:t>	</a:t>
            </a:r>
          </a:p>
          <a:p>
            <a:pPr>
              <a:spcBef>
                <a:spcPts val="0"/>
              </a:spcBef>
              <a:spcAft>
                <a:spcPts val="1800"/>
              </a:spcAft>
            </a:pPr>
            <a:r>
              <a:rPr lang="en-US" sz="1800" dirty="0"/>
              <a:t>Essential principles for communication and information management </a:t>
            </a:r>
            <a:r>
              <a:rPr lang="en-US" dirty="0"/>
              <a:t>	</a:t>
            </a:r>
          </a:p>
          <a:p>
            <a:pPr>
              <a:spcAft>
                <a:spcPts val="1800"/>
              </a:spcAft>
            </a:pPr>
            <a:endParaRPr lang="en-US" dirty="0"/>
          </a:p>
          <a:p>
            <a:pPr>
              <a:spcAft>
                <a:spcPts val="1800"/>
              </a:spcAft>
            </a:pPr>
            <a:endParaRPr lang="en-US" dirty="0"/>
          </a:p>
        </p:txBody>
      </p:sp>
      <p:sp>
        <p:nvSpPr>
          <p:cNvPr id="6" name="Content Placeholder 5"/>
          <p:cNvSpPr>
            <a:spLocks noGrp="1"/>
          </p:cNvSpPr>
          <p:nvPr>
            <p:ph sz="quarter" idx="4"/>
          </p:nvPr>
        </p:nvSpPr>
        <p:spPr>
          <a:xfrm>
            <a:off x="4850705" y="1997992"/>
            <a:ext cx="4041775" cy="3951288"/>
          </a:xfrm>
        </p:spPr>
        <p:txBody>
          <a:bodyPr/>
          <a:lstStyle/>
          <a:p>
            <a:r>
              <a:rPr lang="en-US" sz="1800" dirty="0"/>
              <a:t>Just an organizational chart</a:t>
            </a:r>
          </a:p>
          <a:p>
            <a:r>
              <a:rPr lang="en-US" sz="1800" dirty="0"/>
              <a:t>A static system </a:t>
            </a:r>
          </a:p>
          <a:p>
            <a:pPr marL="0" indent="0">
              <a:buNone/>
            </a:pPr>
            <a:endParaRPr lang="en-US" sz="1800" dirty="0"/>
          </a:p>
          <a:p>
            <a:r>
              <a:rPr lang="en-US" sz="1800" dirty="0"/>
              <a:t>A response plan</a:t>
            </a:r>
          </a:p>
          <a:p>
            <a:endParaRPr lang="en-US" sz="1000" dirty="0"/>
          </a:p>
          <a:p>
            <a:r>
              <a:rPr lang="en-US" sz="1800" dirty="0"/>
              <a:t>Only used for large-scale incidents </a:t>
            </a:r>
          </a:p>
          <a:p>
            <a:endParaRPr lang="en-US" sz="1800" dirty="0"/>
          </a:p>
          <a:p>
            <a:r>
              <a:rPr lang="en-US" sz="1800" dirty="0"/>
              <a:t>A resource ordering system 	</a:t>
            </a:r>
          </a:p>
          <a:p>
            <a:endParaRPr lang="en-US" dirty="0"/>
          </a:p>
          <a:p>
            <a:r>
              <a:rPr lang="en-US" sz="1800" dirty="0"/>
              <a:t>A communications plan</a:t>
            </a:r>
          </a:p>
          <a:p>
            <a:endParaRPr lang="en-US" dirty="0"/>
          </a:p>
        </p:txBody>
      </p:sp>
      <p:sp>
        <p:nvSpPr>
          <p:cNvPr id="7" name="Title 1"/>
          <p:cNvSpPr>
            <a:spLocks noGrp="1"/>
          </p:cNvSpPr>
          <p:nvPr>
            <p:ph type="title"/>
          </p:nvPr>
        </p:nvSpPr>
        <p:spPr/>
        <p:txBody>
          <a:bodyPr/>
          <a:lstStyle/>
          <a:p>
            <a:r>
              <a:rPr lang="en-US" sz="3600" b="1" dirty="0">
                <a:solidFill>
                  <a:srgbClr val="002060"/>
                </a:solidFill>
              </a:rPr>
              <a:t>IMS at a Glance…</a:t>
            </a:r>
          </a:p>
        </p:txBody>
      </p:sp>
      <p:sp>
        <p:nvSpPr>
          <p:cNvPr id="8" name="Text Placeholder 3"/>
          <p:cNvSpPr>
            <a:spLocks noGrp="1"/>
          </p:cNvSpPr>
          <p:nvPr>
            <p:ph type="body" idx="1"/>
          </p:nvPr>
        </p:nvSpPr>
        <p:spPr>
          <a:xfrm>
            <a:off x="457200" y="1268760"/>
            <a:ext cx="4040188" cy="639762"/>
          </a:xfrm>
        </p:spPr>
        <p:txBody>
          <a:bodyPr/>
          <a:lstStyle/>
          <a:p>
            <a:r>
              <a:rPr lang="en-US" dirty="0"/>
              <a:t>IMS IS:</a:t>
            </a:r>
          </a:p>
        </p:txBody>
      </p:sp>
      <p:sp>
        <p:nvSpPr>
          <p:cNvPr id="9" name="Text Placeholder 5"/>
          <p:cNvSpPr>
            <a:spLocks noGrp="1"/>
          </p:cNvSpPr>
          <p:nvPr>
            <p:ph type="body" sz="quarter" idx="3"/>
          </p:nvPr>
        </p:nvSpPr>
        <p:spPr>
          <a:xfrm>
            <a:off x="4850705" y="1268760"/>
            <a:ext cx="4041775" cy="639762"/>
          </a:xfrm>
        </p:spPr>
        <p:txBody>
          <a:bodyPr/>
          <a:lstStyle/>
          <a:p>
            <a:r>
              <a:rPr lang="en-US" dirty="0"/>
              <a:t>IMS is NOT:</a:t>
            </a:r>
          </a:p>
        </p:txBody>
      </p:sp>
      <p:cxnSp>
        <p:nvCxnSpPr>
          <p:cNvPr id="11" name="Straight Arrow Connector 10"/>
          <p:cNvCxnSpPr/>
          <p:nvPr/>
        </p:nvCxnSpPr>
        <p:spPr>
          <a:xfrm>
            <a:off x="4481148" y="2348880"/>
            <a:ext cx="36207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4413837" y="3140968"/>
            <a:ext cx="36207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4413837" y="3717032"/>
            <a:ext cx="36207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413837" y="4365104"/>
            <a:ext cx="36207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4413837" y="5157192"/>
            <a:ext cx="362074" cy="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7530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Incident Management System</a:t>
            </a:r>
          </a:p>
        </p:txBody>
      </p:sp>
      <p:graphicFrame>
        <p:nvGraphicFramePr>
          <p:cNvPr id="4" name="Table 3"/>
          <p:cNvGraphicFramePr>
            <a:graphicFrameLocks noGrp="1"/>
          </p:cNvGraphicFramePr>
          <p:nvPr>
            <p:extLst>
              <p:ext uri="{D42A27DB-BD31-4B8C-83A1-F6EECF244321}">
                <p14:modId xmlns:p14="http://schemas.microsoft.com/office/powerpoint/2010/main" val="1690424744"/>
              </p:ext>
            </p:extLst>
          </p:nvPr>
        </p:nvGraphicFramePr>
        <p:xfrm>
          <a:off x="683568" y="1289764"/>
          <a:ext cx="7812868" cy="4659516"/>
        </p:xfrm>
        <a:graphic>
          <a:graphicData uri="http://schemas.openxmlformats.org/drawingml/2006/table">
            <a:tbl>
              <a:tblPr firstRow="1" bandRow="1">
                <a:tableStyleId>{5C22544A-7EE6-4342-B048-85BDC9FD1C3A}</a:tableStyleId>
              </a:tblPr>
              <a:tblGrid>
                <a:gridCol w="2273895">
                  <a:extLst>
                    <a:ext uri="{9D8B030D-6E8A-4147-A177-3AD203B41FA5}">
                      <a16:colId xmlns:a16="http://schemas.microsoft.com/office/drawing/2014/main" val="4145818693"/>
                    </a:ext>
                  </a:extLst>
                </a:gridCol>
                <a:gridCol w="5538973">
                  <a:extLst>
                    <a:ext uri="{9D8B030D-6E8A-4147-A177-3AD203B41FA5}">
                      <a16:colId xmlns:a16="http://schemas.microsoft.com/office/drawing/2014/main" val="4051369769"/>
                    </a:ext>
                  </a:extLst>
                </a:gridCol>
              </a:tblGrid>
              <a:tr h="660923">
                <a:tc>
                  <a:txBody>
                    <a:bodyPr/>
                    <a:lstStyle/>
                    <a:p>
                      <a:r>
                        <a:rPr lang="en-US" sz="2400" dirty="0"/>
                        <a:t>IMS Features</a:t>
                      </a:r>
                    </a:p>
                  </a:txBody>
                  <a:tcPr/>
                </a:tc>
                <a:tc>
                  <a:txBody>
                    <a:bodyPr/>
                    <a:lstStyle/>
                    <a:p>
                      <a:r>
                        <a:rPr lang="en-US" sz="2400" dirty="0"/>
                        <a:t>Requirements</a:t>
                      </a:r>
                    </a:p>
                  </a:txBody>
                  <a:tcPr/>
                </a:tc>
                <a:extLst>
                  <a:ext uri="{0D108BD9-81ED-4DB2-BD59-A6C34878D82A}">
                    <a16:rowId xmlns:a16="http://schemas.microsoft.com/office/drawing/2014/main" val="1303259896"/>
                  </a:ext>
                </a:extLst>
              </a:tr>
              <a:tr h="377671">
                <a:tc rowSpan="4">
                  <a:txBody>
                    <a:bodyPr/>
                    <a:lstStyle/>
                    <a:p>
                      <a:r>
                        <a:rPr lang="en-US" b="1" dirty="0"/>
                        <a:t>Organizing Structure</a:t>
                      </a:r>
                    </a:p>
                  </a:txBody>
                  <a:tcPr/>
                </a:tc>
                <a:tc>
                  <a:txBody>
                    <a:bodyPr/>
                    <a:lstStyle/>
                    <a:p>
                      <a:r>
                        <a:rPr lang="en-US" dirty="0"/>
                        <a:t>IMS Policy Level Endorsement</a:t>
                      </a:r>
                    </a:p>
                  </a:txBody>
                  <a:tcPr/>
                </a:tc>
                <a:extLst>
                  <a:ext uri="{0D108BD9-81ED-4DB2-BD59-A6C34878D82A}">
                    <a16:rowId xmlns:a16="http://schemas.microsoft.com/office/drawing/2014/main" val="396779389"/>
                  </a:ext>
                </a:extLst>
              </a:tr>
              <a:tr h="377671">
                <a:tc vMerge="1">
                  <a:txBody>
                    <a:bodyPr/>
                    <a:lstStyle/>
                    <a:p>
                      <a:endParaRPr lang="en-US" dirty="0"/>
                    </a:p>
                  </a:txBody>
                  <a:tcPr/>
                </a:tc>
                <a:tc>
                  <a:txBody>
                    <a:bodyPr/>
                    <a:lstStyle/>
                    <a:p>
                      <a:r>
                        <a:rPr lang="en-US" dirty="0"/>
                        <a:t>Defined IMS Organizational Structure</a:t>
                      </a:r>
                    </a:p>
                  </a:txBody>
                  <a:tcPr/>
                </a:tc>
                <a:extLst>
                  <a:ext uri="{0D108BD9-81ED-4DB2-BD59-A6C34878D82A}">
                    <a16:rowId xmlns:a16="http://schemas.microsoft.com/office/drawing/2014/main" val="3868411328"/>
                  </a:ext>
                </a:extLst>
              </a:tr>
              <a:tr h="377671">
                <a:tc vMerge="1">
                  <a:txBody>
                    <a:bodyPr/>
                    <a:lstStyle/>
                    <a:p>
                      <a:endParaRPr lang="en-US" dirty="0"/>
                    </a:p>
                  </a:txBody>
                  <a:tcPr/>
                </a:tc>
                <a:tc>
                  <a:txBody>
                    <a:bodyPr/>
                    <a:lstStyle/>
                    <a:p>
                      <a:r>
                        <a:rPr lang="en-US" dirty="0"/>
                        <a:t>Clear lines</a:t>
                      </a:r>
                      <a:r>
                        <a:rPr lang="en-US" baseline="0" dirty="0"/>
                        <a:t> of accountability and authority</a:t>
                      </a:r>
                      <a:endParaRPr lang="en-US" dirty="0"/>
                    </a:p>
                  </a:txBody>
                  <a:tcPr/>
                </a:tc>
                <a:extLst>
                  <a:ext uri="{0D108BD9-81ED-4DB2-BD59-A6C34878D82A}">
                    <a16:rowId xmlns:a16="http://schemas.microsoft.com/office/drawing/2014/main" val="2340403953"/>
                  </a:ext>
                </a:extLst>
              </a:tr>
              <a:tr h="377671">
                <a:tc vMerge="1">
                  <a:txBody>
                    <a:bodyPr/>
                    <a:lstStyle/>
                    <a:p>
                      <a:endParaRPr lang="en-US" dirty="0"/>
                    </a:p>
                  </a:txBody>
                  <a:tcPr/>
                </a:tc>
                <a:tc>
                  <a:txBody>
                    <a:bodyPr/>
                    <a:lstStyle/>
                    <a:p>
                      <a:r>
                        <a:rPr lang="en-US" dirty="0"/>
                        <a:t>Functional</a:t>
                      </a:r>
                      <a:r>
                        <a:rPr lang="en-US" baseline="0" dirty="0"/>
                        <a:t> Interoperability (above at all levels)</a:t>
                      </a:r>
                      <a:endParaRPr lang="en-US" dirty="0"/>
                    </a:p>
                  </a:txBody>
                  <a:tcPr/>
                </a:tc>
                <a:extLst>
                  <a:ext uri="{0D108BD9-81ED-4DB2-BD59-A6C34878D82A}">
                    <a16:rowId xmlns:a16="http://schemas.microsoft.com/office/drawing/2014/main" val="739207180"/>
                  </a:ext>
                </a:extLst>
              </a:tr>
              <a:tr h="377671">
                <a:tc rowSpan="6">
                  <a:txBody>
                    <a:bodyPr/>
                    <a:lstStyle/>
                    <a:p>
                      <a:r>
                        <a:rPr lang="en-US" b="1" dirty="0"/>
                        <a:t>Standard Operating Procedures</a:t>
                      </a:r>
                    </a:p>
                  </a:txBody>
                  <a:tcPr/>
                </a:tc>
                <a:tc>
                  <a:txBody>
                    <a:bodyPr/>
                    <a:lstStyle/>
                    <a:p>
                      <a:r>
                        <a:rPr lang="en-US" dirty="0"/>
                        <a:t>Emergency Grading (Internal)</a:t>
                      </a:r>
                    </a:p>
                  </a:txBody>
                  <a:tcPr/>
                </a:tc>
                <a:extLst>
                  <a:ext uri="{0D108BD9-81ED-4DB2-BD59-A6C34878D82A}">
                    <a16:rowId xmlns:a16="http://schemas.microsoft.com/office/drawing/2014/main" val="3924106455"/>
                  </a:ext>
                </a:extLst>
              </a:tr>
              <a:tr h="377671">
                <a:tc vMerge="1">
                  <a:txBody>
                    <a:bodyPr/>
                    <a:lstStyle/>
                    <a:p>
                      <a:endParaRPr lang="en-US" dirty="0"/>
                    </a:p>
                  </a:txBody>
                  <a:tcPr/>
                </a:tc>
                <a:tc>
                  <a:txBody>
                    <a:bodyPr/>
                    <a:lstStyle/>
                    <a:p>
                      <a:r>
                        <a:rPr lang="en-US" dirty="0"/>
                        <a:t>PHEOC SOP and IMS Activation</a:t>
                      </a:r>
                    </a:p>
                  </a:txBody>
                  <a:tcPr/>
                </a:tc>
                <a:extLst>
                  <a:ext uri="{0D108BD9-81ED-4DB2-BD59-A6C34878D82A}">
                    <a16:rowId xmlns:a16="http://schemas.microsoft.com/office/drawing/2014/main" val="546689495"/>
                  </a:ext>
                </a:extLst>
              </a:tr>
              <a:tr h="377671">
                <a:tc vMerge="1">
                  <a:txBody>
                    <a:bodyPr/>
                    <a:lstStyle/>
                    <a:p>
                      <a:endParaRPr lang="en-US" dirty="0"/>
                    </a:p>
                  </a:txBody>
                  <a:tcPr/>
                </a:tc>
                <a:tc>
                  <a:txBody>
                    <a:bodyPr/>
                    <a:lstStyle/>
                    <a:p>
                      <a:r>
                        <a:rPr lang="en-US" dirty="0"/>
                        <a:t>Functional</a:t>
                      </a:r>
                      <a:r>
                        <a:rPr lang="en-US" baseline="0" dirty="0"/>
                        <a:t> Area Job Action Sheets</a:t>
                      </a:r>
                      <a:endParaRPr lang="en-US" dirty="0"/>
                    </a:p>
                  </a:txBody>
                  <a:tcPr/>
                </a:tc>
                <a:extLst>
                  <a:ext uri="{0D108BD9-81ED-4DB2-BD59-A6C34878D82A}">
                    <a16:rowId xmlns:a16="http://schemas.microsoft.com/office/drawing/2014/main" val="909476951"/>
                  </a:ext>
                </a:extLst>
              </a:tr>
              <a:tr h="469108">
                <a:tc vMerge="1">
                  <a:txBody>
                    <a:bodyPr/>
                    <a:lstStyle/>
                    <a:p>
                      <a:endParaRPr lang="en-US" dirty="0"/>
                    </a:p>
                  </a:txBody>
                  <a:tcPr/>
                </a:tc>
                <a:tc>
                  <a:txBody>
                    <a:bodyPr/>
                    <a:lstStyle/>
                    <a:p>
                      <a:r>
                        <a:rPr lang="en-US" dirty="0"/>
                        <a:t>Partner Engagement/Coordination</a:t>
                      </a:r>
                      <a:r>
                        <a:rPr lang="en-US" baseline="0" dirty="0"/>
                        <a:t> Procedures</a:t>
                      </a:r>
                      <a:endParaRPr lang="en-US" dirty="0"/>
                    </a:p>
                  </a:txBody>
                  <a:tcPr/>
                </a:tc>
                <a:extLst>
                  <a:ext uri="{0D108BD9-81ED-4DB2-BD59-A6C34878D82A}">
                    <a16:rowId xmlns:a16="http://schemas.microsoft.com/office/drawing/2014/main" val="2987515630"/>
                  </a:ext>
                </a:extLst>
              </a:tr>
              <a:tr h="442894">
                <a:tc vMerge="1">
                  <a:txBody>
                    <a:bodyPr/>
                    <a:lstStyle/>
                    <a:p>
                      <a:endParaRPr lang="en-US" dirty="0"/>
                    </a:p>
                  </a:txBody>
                  <a:tcPr/>
                </a:tc>
                <a:tc>
                  <a:txBody>
                    <a:bodyPr/>
                    <a:lstStyle/>
                    <a:p>
                      <a:r>
                        <a:rPr lang="en-US" dirty="0"/>
                        <a:t>Logistics Assessment and Deployment</a:t>
                      </a:r>
                    </a:p>
                  </a:txBody>
                  <a:tcPr/>
                </a:tc>
                <a:extLst>
                  <a:ext uri="{0D108BD9-81ED-4DB2-BD59-A6C34878D82A}">
                    <a16:rowId xmlns:a16="http://schemas.microsoft.com/office/drawing/2014/main" val="157039252"/>
                  </a:ext>
                </a:extLst>
              </a:tr>
              <a:tr h="442894">
                <a:tc vMerge="1">
                  <a:txBody>
                    <a:bodyPr/>
                    <a:lstStyle/>
                    <a:p>
                      <a:endParaRPr lang="en-US" dirty="0"/>
                    </a:p>
                  </a:txBody>
                  <a:tcPr/>
                </a:tc>
                <a:tc>
                  <a:txBody>
                    <a:bodyPr/>
                    <a:lstStyle/>
                    <a:p>
                      <a:r>
                        <a:rPr lang="en-US" dirty="0"/>
                        <a:t>Accelerated Release</a:t>
                      </a:r>
                      <a:r>
                        <a:rPr lang="en-US" baseline="0" dirty="0"/>
                        <a:t> of Funding</a:t>
                      </a:r>
                      <a:endParaRPr lang="en-US" dirty="0"/>
                    </a:p>
                  </a:txBody>
                  <a:tcPr/>
                </a:tc>
                <a:extLst>
                  <a:ext uri="{0D108BD9-81ED-4DB2-BD59-A6C34878D82A}">
                    <a16:rowId xmlns:a16="http://schemas.microsoft.com/office/drawing/2014/main" val="3852366177"/>
                  </a:ext>
                </a:extLst>
              </a:tr>
            </a:tbl>
          </a:graphicData>
        </a:graphic>
      </p:graphicFrame>
    </p:spTree>
    <p:extLst>
      <p:ext uri="{BB962C8B-B14F-4D97-AF65-F5344CB8AC3E}">
        <p14:creationId xmlns:p14="http://schemas.microsoft.com/office/powerpoint/2010/main" val="817041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Incident Management System</a:t>
            </a:r>
          </a:p>
        </p:txBody>
      </p:sp>
      <p:graphicFrame>
        <p:nvGraphicFramePr>
          <p:cNvPr id="5" name="Content Placeholder 3"/>
          <p:cNvGraphicFramePr>
            <a:graphicFrameLocks noGrp="1"/>
          </p:cNvGraphicFramePr>
          <p:nvPr>
            <p:ph idx="1"/>
            <p:extLst>
              <p:ext uri="{D42A27DB-BD31-4B8C-83A1-F6EECF244321}">
                <p14:modId xmlns:p14="http://schemas.microsoft.com/office/powerpoint/2010/main" val="2307525615"/>
              </p:ext>
            </p:extLst>
          </p:nvPr>
        </p:nvGraphicFramePr>
        <p:xfrm>
          <a:off x="457200" y="1600200"/>
          <a:ext cx="8229600" cy="3881120"/>
        </p:xfrm>
        <a:graphic>
          <a:graphicData uri="http://schemas.openxmlformats.org/drawingml/2006/table">
            <a:tbl>
              <a:tblPr firstRow="1" bandRow="1">
                <a:tableStyleId>{5C22544A-7EE6-4342-B048-85BDC9FD1C3A}</a:tableStyleId>
              </a:tblPr>
              <a:tblGrid>
                <a:gridCol w="2242592">
                  <a:extLst>
                    <a:ext uri="{9D8B030D-6E8A-4147-A177-3AD203B41FA5}">
                      <a16:colId xmlns:a16="http://schemas.microsoft.com/office/drawing/2014/main" val="1862051138"/>
                    </a:ext>
                  </a:extLst>
                </a:gridCol>
                <a:gridCol w="5987008">
                  <a:extLst>
                    <a:ext uri="{9D8B030D-6E8A-4147-A177-3AD203B41FA5}">
                      <a16:colId xmlns:a16="http://schemas.microsoft.com/office/drawing/2014/main" val="3190067081"/>
                    </a:ext>
                  </a:extLst>
                </a:gridCol>
              </a:tblGrid>
              <a:tr h="370840">
                <a:tc>
                  <a:txBody>
                    <a:bodyPr/>
                    <a:lstStyle/>
                    <a:p>
                      <a:r>
                        <a:rPr lang="en-US" dirty="0"/>
                        <a:t>IMS Features </a:t>
                      </a:r>
                    </a:p>
                  </a:txBody>
                  <a:tcPr/>
                </a:tc>
                <a:tc>
                  <a:txBody>
                    <a:bodyPr/>
                    <a:lstStyle/>
                    <a:p>
                      <a:r>
                        <a:rPr lang="en-US" dirty="0"/>
                        <a:t>Requirements</a:t>
                      </a:r>
                    </a:p>
                  </a:txBody>
                  <a:tcPr/>
                </a:tc>
                <a:extLst>
                  <a:ext uri="{0D108BD9-81ED-4DB2-BD59-A6C34878D82A}">
                    <a16:rowId xmlns:a16="http://schemas.microsoft.com/office/drawing/2014/main" val="928500741"/>
                  </a:ext>
                </a:extLst>
              </a:tr>
              <a:tr h="370840">
                <a:tc rowSpan="3">
                  <a:txBody>
                    <a:bodyPr/>
                    <a:lstStyle/>
                    <a:p>
                      <a:r>
                        <a:rPr lang="en-US" b="1" dirty="0"/>
                        <a:t>Planning and Response Templates</a:t>
                      </a:r>
                    </a:p>
                  </a:txBody>
                  <a:tcPr/>
                </a:tc>
                <a:tc>
                  <a:txBody>
                    <a:bodyPr/>
                    <a:lstStyle/>
                    <a:p>
                      <a:r>
                        <a:rPr lang="en-US" dirty="0"/>
                        <a:t>Strategic Response Plan</a:t>
                      </a:r>
                    </a:p>
                  </a:txBody>
                  <a:tcPr/>
                </a:tc>
                <a:extLst>
                  <a:ext uri="{0D108BD9-81ED-4DB2-BD59-A6C34878D82A}">
                    <a16:rowId xmlns:a16="http://schemas.microsoft.com/office/drawing/2014/main" val="3534045575"/>
                  </a:ext>
                </a:extLst>
              </a:tr>
              <a:tr h="370840">
                <a:tc vMerge="1">
                  <a:txBody>
                    <a:bodyPr/>
                    <a:lstStyle/>
                    <a:p>
                      <a:endParaRPr lang="en-US" dirty="0"/>
                    </a:p>
                  </a:txBody>
                  <a:tcPr/>
                </a:tc>
                <a:tc>
                  <a:txBody>
                    <a:bodyPr/>
                    <a:lstStyle/>
                    <a:p>
                      <a:r>
                        <a:rPr lang="en-US" dirty="0"/>
                        <a:t>Joint Partner</a:t>
                      </a:r>
                      <a:r>
                        <a:rPr lang="en-US" baseline="0" dirty="0"/>
                        <a:t> Operational Plan</a:t>
                      </a:r>
                      <a:endParaRPr lang="en-US" dirty="0"/>
                    </a:p>
                  </a:txBody>
                  <a:tcPr/>
                </a:tc>
                <a:extLst>
                  <a:ext uri="{0D108BD9-81ED-4DB2-BD59-A6C34878D82A}">
                    <a16:rowId xmlns:a16="http://schemas.microsoft.com/office/drawing/2014/main" val="2504304962"/>
                  </a:ext>
                </a:extLst>
              </a:tr>
              <a:tr h="370840">
                <a:tc vMerge="1">
                  <a:txBody>
                    <a:bodyPr/>
                    <a:lstStyle/>
                    <a:p>
                      <a:endParaRPr lang="en-US" dirty="0"/>
                    </a:p>
                  </a:txBody>
                  <a:tcPr/>
                </a:tc>
                <a:tc>
                  <a:txBody>
                    <a:bodyPr/>
                    <a:lstStyle/>
                    <a:p>
                      <a:r>
                        <a:rPr lang="en-US" dirty="0"/>
                        <a:t>Incident</a:t>
                      </a:r>
                      <a:r>
                        <a:rPr lang="en-US" baseline="0" dirty="0"/>
                        <a:t> Action Plan</a:t>
                      </a:r>
                      <a:endParaRPr lang="en-US" dirty="0"/>
                    </a:p>
                  </a:txBody>
                  <a:tcPr/>
                </a:tc>
                <a:extLst>
                  <a:ext uri="{0D108BD9-81ED-4DB2-BD59-A6C34878D82A}">
                    <a16:rowId xmlns:a16="http://schemas.microsoft.com/office/drawing/2014/main" val="903114324"/>
                  </a:ext>
                </a:extLst>
              </a:tr>
              <a:tr h="370840">
                <a:tc rowSpan="3">
                  <a:txBody>
                    <a:bodyPr/>
                    <a:lstStyle/>
                    <a:p>
                      <a:r>
                        <a:rPr lang="en-US" b="1" dirty="0"/>
                        <a:t>Information Management</a:t>
                      </a:r>
                    </a:p>
                  </a:txBody>
                  <a:tcPr/>
                </a:tc>
                <a:tc>
                  <a:txBody>
                    <a:bodyPr/>
                    <a:lstStyle/>
                    <a:p>
                      <a:pPr marL="342900" indent="-342900">
                        <a:buAutoNum type="arabicParenR"/>
                      </a:pPr>
                      <a:r>
                        <a:rPr lang="en-US" dirty="0"/>
                        <a:t>Health information</a:t>
                      </a:r>
                    </a:p>
                    <a:p>
                      <a:pPr marL="342900" indent="-342900">
                        <a:buAutoNum type="arabicParenR"/>
                      </a:pPr>
                      <a:r>
                        <a:rPr lang="en-US" dirty="0"/>
                        <a:t>Operational response information</a:t>
                      </a:r>
                    </a:p>
                    <a:p>
                      <a:pPr marL="342900" indent="-342900">
                        <a:buAutoNum type="arabicParenR"/>
                      </a:pPr>
                      <a:r>
                        <a:rPr lang="en-US" dirty="0"/>
                        <a:t>Contextual information (geopolitical, GIS)</a:t>
                      </a:r>
                    </a:p>
                  </a:txBody>
                  <a:tcPr/>
                </a:tc>
                <a:extLst>
                  <a:ext uri="{0D108BD9-81ED-4DB2-BD59-A6C34878D82A}">
                    <a16:rowId xmlns:a16="http://schemas.microsoft.com/office/drawing/2014/main" val="2916453266"/>
                  </a:ext>
                </a:extLst>
              </a:tr>
              <a:tr h="370840">
                <a:tc vMerge="1">
                  <a:txBody>
                    <a:bodyPr/>
                    <a:lstStyle/>
                    <a:p>
                      <a:endParaRPr lang="en-US" dirty="0"/>
                    </a:p>
                  </a:txBody>
                  <a:tcPr/>
                </a:tc>
                <a:tc>
                  <a:txBody>
                    <a:bodyPr/>
                    <a:lstStyle/>
                    <a:p>
                      <a:r>
                        <a:rPr lang="en-US" dirty="0"/>
                        <a:t>Documentation management</a:t>
                      </a:r>
                    </a:p>
                  </a:txBody>
                  <a:tcPr/>
                </a:tc>
                <a:extLst>
                  <a:ext uri="{0D108BD9-81ED-4DB2-BD59-A6C34878D82A}">
                    <a16:rowId xmlns:a16="http://schemas.microsoft.com/office/drawing/2014/main" val="138354295"/>
                  </a:ext>
                </a:extLst>
              </a:tr>
              <a:tr h="370840">
                <a:tc vMerge="1">
                  <a:txBody>
                    <a:bodyPr/>
                    <a:lstStyle/>
                    <a:p>
                      <a:endParaRPr lang="en-US" dirty="0"/>
                    </a:p>
                  </a:txBody>
                  <a:tcPr/>
                </a:tc>
                <a:tc>
                  <a:txBody>
                    <a:bodyPr/>
                    <a:lstStyle/>
                    <a:p>
                      <a:r>
                        <a:rPr lang="en-US" dirty="0"/>
                        <a:t>Technical interoperability</a:t>
                      </a:r>
                    </a:p>
                  </a:txBody>
                  <a:tcPr/>
                </a:tc>
                <a:extLst>
                  <a:ext uri="{0D108BD9-81ED-4DB2-BD59-A6C34878D82A}">
                    <a16:rowId xmlns:a16="http://schemas.microsoft.com/office/drawing/2014/main" val="3348441675"/>
                  </a:ext>
                </a:extLst>
              </a:tr>
              <a:tr h="370840">
                <a:tc rowSpan="2">
                  <a:txBody>
                    <a:bodyPr/>
                    <a:lstStyle/>
                    <a:p>
                      <a:r>
                        <a:rPr lang="en-US" b="1" dirty="0"/>
                        <a:t>Training/</a:t>
                      </a:r>
                    </a:p>
                    <a:p>
                      <a:r>
                        <a:rPr lang="en-US" b="1" dirty="0"/>
                        <a:t>IMS Certified</a:t>
                      </a:r>
                    </a:p>
                  </a:txBody>
                  <a:tcPr/>
                </a:tc>
                <a:tc>
                  <a:txBody>
                    <a:bodyPr/>
                    <a:lstStyle/>
                    <a:p>
                      <a:r>
                        <a:rPr lang="en-US" dirty="0"/>
                        <a:t>Basic IMS (principles,</a:t>
                      </a:r>
                      <a:r>
                        <a:rPr lang="en-US" baseline="0" dirty="0"/>
                        <a:t> terminology)</a:t>
                      </a:r>
                      <a:endParaRPr lang="en-US" dirty="0"/>
                    </a:p>
                  </a:txBody>
                  <a:tcPr/>
                </a:tc>
                <a:extLst>
                  <a:ext uri="{0D108BD9-81ED-4DB2-BD59-A6C34878D82A}">
                    <a16:rowId xmlns:a16="http://schemas.microsoft.com/office/drawing/2014/main" val="3556220384"/>
                  </a:ext>
                </a:extLst>
              </a:tr>
              <a:tr h="370840">
                <a:tc vMerge="1">
                  <a:txBody>
                    <a:bodyPr/>
                    <a:lstStyle/>
                    <a:p>
                      <a:endParaRPr lang="en-US" dirty="0"/>
                    </a:p>
                  </a:txBody>
                  <a:tcPr/>
                </a:tc>
                <a:tc>
                  <a:txBody>
                    <a:bodyPr/>
                    <a:lstStyle/>
                    <a:p>
                      <a:r>
                        <a:rPr lang="en-US" dirty="0"/>
                        <a:t>EOC management</a:t>
                      </a:r>
                      <a:r>
                        <a:rPr lang="en-US" baseline="0" dirty="0"/>
                        <a:t> (general and operational, function specific)</a:t>
                      </a:r>
                      <a:endParaRPr lang="en-US" dirty="0"/>
                    </a:p>
                  </a:txBody>
                  <a:tcPr/>
                </a:tc>
                <a:extLst>
                  <a:ext uri="{0D108BD9-81ED-4DB2-BD59-A6C34878D82A}">
                    <a16:rowId xmlns:a16="http://schemas.microsoft.com/office/drawing/2014/main" val="3846853397"/>
                  </a:ext>
                </a:extLst>
              </a:tr>
            </a:tbl>
          </a:graphicData>
        </a:graphic>
      </p:graphicFrame>
    </p:spTree>
    <p:extLst>
      <p:ext uri="{BB962C8B-B14F-4D97-AF65-F5344CB8AC3E}">
        <p14:creationId xmlns:p14="http://schemas.microsoft.com/office/powerpoint/2010/main" val="3460875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solidFill>
                  <a:srgbClr val="002060"/>
                </a:solidFill>
              </a:rPr>
              <a:t>2. WHO and Incident Management</a:t>
            </a:r>
          </a:p>
        </p:txBody>
      </p:sp>
      <p:sp>
        <p:nvSpPr>
          <p:cNvPr id="10" name="Rounded Rectangle 9"/>
          <p:cNvSpPr/>
          <p:nvPr/>
        </p:nvSpPr>
        <p:spPr>
          <a:xfrm>
            <a:off x="1763688" y="1628800"/>
            <a:ext cx="6048672" cy="1584176"/>
          </a:xfrm>
          <a:prstGeom prst="roundRect">
            <a:avLst/>
          </a:prstGeom>
          <a:gradFill flip="none" rotWithShape="1">
            <a:gsLst>
              <a:gs pos="0">
                <a:schemeClr val="accent1">
                  <a:lumMod val="60000"/>
                  <a:lumOff val="40000"/>
                </a:schemeClr>
              </a:gs>
              <a:gs pos="50000">
                <a:schemeClr val="accent1">
                  <a:lumMod val="20000"/>
                  <a:lumOff val="80000"/>
                  <a:shade val="67500"/>
                  <a:satMod val="11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WHO utilizes an Incident Management System </a:t>
            </a:r>
          </a:p>
          <a:p>
            <a:pPr algn="ctr"/>
            <a:r>
              <a:rPr lang="en-US" dirty="0">
                <a:solidFill>
                  <a:schemeClr val="tx1"/>
                </a:solidFill>
              </a:rPr>
              <a:t>(IMS) at all levels of the organization.</a:t>
            </a:r>
          </a:p>
        </p:txBody>
      </p:sp>
      <p:sp>
        <p:nvSpPr>
          <p:cNvPr id="11" name="Rounded Rectangle 10"/>
          <p:cNvSpPr/>
          <p:nvPr/>
        </p:nvSpPr>
        <p:spPr>
          <a:xfrm>
            <a:off x="1763688" y="3933056"/>
            <a:ext cx="6048672" cy="1584176"/>
          </a:xfrm>
          <a:prstGeom prst="roundRect">
            <a:avLst/>
          </a:prstGeom>
          <a:gradFill flip="none" rotWithShape="1">
            <a:gsLst>
              <a:gs pos="0">
                <a:schemeClr val="accent1">
                  <a:lumMod val="60000"/>
                  <a:lumOff val="40000"/>
                </a:schemeClr>
              </a:gs>
              <a:gs pos="50000">
                <a:schemeClr val="accent1">
                  <a:lumMod val="20000"/>
                  <a:lumOff val="80000"/>
                  <a:shade val="67500"/>
                  <a:satMod val="115000"/>
                </a:schemeClr>
              </a:gs>
              <a:gs pos="100000">
                <a:schemeClr val="bg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The IMS is based on the Incident Command</a:t>
            </a:r>
          </a:p>
          <a:p>
            <a:pPr algn="ctr"/>
            <a:r>
              <a:rPr lang="en-US" dirty="0">
                <a:solidFill>
                  <a:schemeClr val="tx1"/>
                </a:solidFill>
              </a:rPr>
              <a:t>System, a recognized best practice for </a:t>
            </a:r>
          </a:p>
          <a:p>
            <a:pPr algn="ctr"/>
            <a:r>
              <a:rPr lang="en-US" dirty="0">
                <a:solidFill>
                  <a:schemeClr val="tx1"/>
                </a:solidFill>
              </a:rPr>
              <a:t>emergency response and is applied in</a:t>
            </a:r>
          </a:p>
          <a:p>
            <a:pPr algn="ctr"/>
            <a:r>
              <a:rPr lang="en-US" dirty="0">
                <a:solidFill>
                  <a:schemeClr val="tx1"/>
                </a:solidFill>
              </a:rPr>
              <a:t>Emergency Operations Centers</a:t>
            </a:r>
          </a:p>
        </p:txBody>
      </p:sp>
      <p:sp>
        <p:nvSpPr>
          <p:cNvPr id="7" name="Rounded Rectangle 6"/>
          <p:cNvSpPr/>
          <p:nvPr/>
        </p:nvSpPr>
        <p:spPr>
          <a:xfrm>
            <a:off x="611560" y="2060848"/>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WHO</a:t>
            </a:r>
          </a:p>
        </p:txBody>
      </p:sp>
      <p:sp>
        <p:nvSpPr>
          <p:cNvPr id="9" name="Rounded Rectangle 8"/>
          <p:cNvSpPr/>
          <p:nvPr/>
        </p:nvSpPr>
        <p:spPr>
          <a:xfrm>
            <a:off x="611560" y="4365104"/>
            <a:ext cx="1656184"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a:t>IMS</a:t>
            </a:r>
          </a:p>
        </p:txBody>
      </p:sp>
    </p:spTree>
    <p:extLst>
      <p:ext uri="{BB962C8B-B14F-4D97-AF65-F5344CB8AC3E}">
        <p14:creationId xmlns:p14="http://schemas.microsoft.com/office/powerpoint/2010/main" val="1961833391"/>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RC 59 Template 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DE593A36A6874285991743F2BE28E9" ma:contentTypeVersion="0" ma:contentTypeDescription="Create a new document." ma:contentTypeScope="" ma:versionID="c4cae042d4c79ee54905f63930fcba57">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6CA53E-6625-44CB-A215-AC0EB0C44F50}">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schemas.openxmlformats.org/package/2006/metadata/core-properties"/>
    <ds:schemaRef ds:uri="http://purl.org/dc/dcmitype/"/>
    <ds:schemaRef ds:uri="http://www.w3.org/XML/1998/namespace"/>
    <ds:schemaRef ds:uri="http://purl.org/dc/terms/"/>
  </ds:schemaRefs>
</ds:datastoreItem>
</file>

<file path=customXml/itemProps2.xml><?xml version="1.0" encoding="utf-8"?>
<ds:datastoreItem xmlns:ds="http://schemas.openxmlformats.org/officeDocument/2006/customXml" ds:itemID="{8BA44277-5257-4349-9797-9990A7B0C8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C2ED4CE6-6F79-4D66-9FDB-C6E211486BD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3346</TotalTime>
  <Words>2334</Words>
  <Application>Microsoft Office PowerPoint</Application>
  <PresentationFormat>On-screen Show (4:3)</PresentationFormat>
  <Paragraphs>275</Paragraphs>
  <Slides>30</Slides>
  <Notes>23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Arial Narrow</vt:lpstr>
      <vt:lpstr>Calibri</vt:lpstr>
      <vt:lpstr>Verdana</vt:lpstr>
      <vt:lpstr>Custom Design</vt:lpstr>
      <vt:lpstr>RC 59 Template EN</vt:lpstr>
      <vt:lpstr>Emergency Risk Communications &amp; Working with the Media </vt:lpstr>
      <vt:lpstr>Learning objectives</vt:lpstr>
      <vt:lpstr>Outline</vt:lpstr>
      <vt:lpstr>1. What is IMS?</vt:lpstr>
      <vt:lpstr>Why IMS?</vt:lpstr>
      <vt:lpstr>IMS at a Glance…</vt:lpstr>
      <vt:lpstr>Incident Management System</vt:lpstr>
      <vt:lpstr>Incident Management System</vt:lpstr>
      <vt:lpstr>2. WHO and Incident Management</vt:lpstr>
      <vt:lpstr>3. IMS Organizational Structure</vt:lpstr>
      <vt:lpstr>WHO IMS Organizational Structure</vt:lpstr>
      <vt:lpstr>4. Incident Manager Role</vt:lpstr>
      <vt:lpstr>5. Public Health Emergency Operations Centers</vt:lpstr>
      <vt:lpstr>What is a PHEOC</vt:lpstr>
      <vt:lpstr>PowerPoint Presentation</vt:lpstr>
      <vt:lpstr>The Role of PHEOCs in IMS</vt:lpstr>
      <vt:lpstr>Objectives of a PHEOC</vt:lpstr>
      <vt:lpstr>Essential Functions of a PHEOC</vt:lpstr>
      <vt:lpstr>PHEOC Operations</vt:lpstr>
      <vt:lpstr>PHEOC Management</vt:lpstr>
      <vt:lpstr>PHEOC and IMS Management</vt:lpstr>
      <vt:lpstr>7. Data and Information</vt:lpstr>
      <vt:lpstr>Information systems and standards</vt:lpstr>
      <vt:lpstr>Human Resources</vt:lpstr>
      <vt:lpstr>Monitoring and Evaluation</vt:lpstr>
      <vt:lpstr>8. Group Exercise (30’)</vt:lpstr>
      <vt:lpstr>Key messages</vt:lpstr>
      <vt:lpstr>Sources and Resources</vt:lpstr>
      <vt:lpstr>Disclaimer</vt:lpstr>
      <vt:lpstr>Thank you!</vt:lpstr>
    </vt:vector>
  </TitlesOfParts>
  <Company>WHO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Emergency risk communications</dc:title>
  <dc:creator>GAMHEWAGE, Gaya Manori</dc:creator>
  <cp:lastModifiedBy>GOMEZ, Paula</cp:lastModifiedBy>
  <cp:revision>110</cp:revision>
  <dcterms:created xsi:type="dcterms:W3CDTF">2014-07-31T14:26:31Z</dcterms:created>
  <dcterms:modified xsi:type="dcterms:W3CDTF">2018-05-16T11:34:53Z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0x0101009FDE593A36A6874285991743F2BE28E9</vt:lpwstr>
  </property>
</Properties>
</file>